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handoutMasterIdLst>
    <p:handoutMasterId r:id="rId60"/>
  </p:handoutMasterIdLst>
  <p:sldIdLst>
    <p:sldId id="258" r:id="rId2"/>
    <p:sldId id="266" r:id="rId3"/>
    <p:sldId id="259" r:id="rId4"/>
    <p:sldId id="260" r:id="rId5"/>
    <p:sldId id="265" r:id="rId6"/>
    <p:sldId id="267" r:id="rId7"/>
    <p:sldId id="376" r:id="rId8"/>
    <p:sldId id="268" r:id="rId9"/>
    <p:sldId id="379" r:id="rId10"/>
    <p:sldId id="378" r:id="rId11"/>
    <p:sldId id="377"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68" r:id="rId50"/>
    <p:sldId id="369" r:id="rId51"/>
    <p:sldId id="370" r:id="rId52"/>
    <p:sldId id="371" r:id="rId53"/>
    <p:sldId id="372" r:id="rId54"/>
    <p:sldId id="373" r:id="rId55"/>
    <p:sldId id="374" r:id="rId56"/>
    <p:sldId id="375" r:id="rId57"/>
    <p:sldId id="257"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6" autoAdjust="0"/>
  </p:normalViewPr>
  <p:slideViewPr>
    <p:cSldViewPr snapToGrid="0">
      <p:cViewPr varScale="1">
        <p:scale>
          <a:sx n="66" d="100"/>
          <a:sy n="66" d="100"/>
        </p:scale>
        <p:origin x="668" y="3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6/7/2023</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6/7/2023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cc4c1a94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cc4c1a9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 simple and powerful 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ef09ec6d3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ef09ec6d3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Keep adding new features.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Make 10 new snapshots.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Your VCS: faithful companion.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Old versions are there when you need them &amp; can be accessed with ease.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ef09ec6d3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ef09ec6d3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But not long after the release, bug reports from Version 1.0 start to come in.</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ef09ec6d3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ef09ec6d3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 order to fix the bugs in Version 1.0:</a:t>
            </a:r>
            <a:endParaRPr/>
          </a:p>
          <a:p>
            <a:pPr marL="0" lvl="0" indent="0" algn="l" rtl="0">
              <a:spcBef>
                <a:spcPts val="0"/>
              </a:spcBef>
              <a:spcAft>
                <a:spcPts val="0"/>
              </a:spcAft>
              <a:buClr>
                <a:schemeClr val="dk1"/>
              </a:buClr>
              <a:buSzPts val="1100"/>
              <a:buFont typeface="Arial"/>
              <a:buNone/>
            </a:pPr>
            <a:r>
              <a:rPr lang="en"/>
              <a:t>copy “snapshot.99” to “working” so that your working directory is at exactly the point where Version 1.0 was released.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then make the required fixes.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It is here that a problem becomes apparent:</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ef09ec6d3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ef09ec6d3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VCS deals very well with linear development.</a:t>
            </a:r>
            <a:endParaRPr/>
          </a:p>
          <a:p>
            <a:pPr marL="0" lvl="0" indent="0" algn="l" rtl="0">
              <a:spcBef>
                <a:spcPts val="0"/>
              </a:spcBef>
              <a:spcAft>
                <a:spcPts val="0"/>
              </a:spcAft>
              <a:buClr>
                <a:schemeClr val="dk1"/>
              </a:buClr>
              <a:buSzPts val="1100"/>
              <a:buFont typeface="Arial"/>
              <a:buNone/>
            </a:pPr>
            <a:r>
              <a:rPr lang="en"/>
              <a:t>*but* for the first time, you need to create a new snapshot that is not a direct descendant of the preceding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“snapshot.110” does not follow “snapshot.109”</a:t>
            </a:r>
            <a:endParaRPr/>
          </a:p>
          <a:p>
            <a:pPr marL="0" lvl="0" indent="0" algn="l" rtl="0">
              <a:spcBef>
                <a:spcPts val="0"/>
              </a:spcBef>
              <a:spcAft>
                <a:spcPts val="0"/>
              </a:spcAft>
              <a:buClr>
                <a:schemeClr val="dk1"/>
              </a:buClr>
              <a:buSzPts val="1100"/>
              <a:buFont typeface="Arial"/>
              <a:buNone/>
            </a:pPr>
            <a:r>
              <a:rPr lang="en"/>
              <a:t>→ breaks the linear flow</a:t>
            </a:r>
            <a:endParaRPr/>
          </a:p>
          <a:p>
            <a:pPr marL="0" lvl="0" indent="0" algn="l" rtl="0">
              <a:spcBef>
                <a:spcPts val="0"/>
              </a:spcBef>
              <a:spcAft>
                <a:spcPts val="0"/>
              </a:spcAft>
              <a:buClr>
                <a:schemeClr val="dk1"/>
              </a:buClr>
              <a:buSzPts val="1100"/>
              <a:buFont typeface="Arial"/>
              <a:buNone/>
            </a:pPr>
            <a:r>
              <a:rPr lang="en"/>
              <a:t>→ cannot determine the ancestry of any given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Clearly, you need something more powerful than a linear system.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Time to have a break, and you take a walk outside.</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ef09ec6d3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ef09ec6d3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Walk past oak tree, look more closely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Start looking at branch tip, and trace it back to the trunk.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tree is a very complex structure, but the rules for finding your way back to the trunk are so simple, and perfect for keeping track of multiple lines of development!</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ef09ec6d3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ef09ec6d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have another epiphany.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By looking at your code history as a tree, solving the problem of ancestry becomes trivial.</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ef09ec6d3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ef09ec6d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need each snapshot to point to the previous snapshot, also known as the “parent”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Each snapshot has one parent, except for the very first snapshot.</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3ef09ec6d3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3ef09ec6d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how do you store this pointer to the previous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Include the name of the parent snapshot in the “message” file you write for each snapshot.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ef09ec6d3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ef09ec6d3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That pointer enables you to easily and accurately trace the history of any given snapshot all the way back to the root.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Your code history is now a tree.</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ef09ec6d3_0_4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ef09ec6d3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Instead of having a single latest snapshot, you have *two*: one for each branch.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non-linear history → sequential numbering system is less useful: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cannot easily determine the latest snapshot, because you have *multiple* latest snapshots, one for each branch.</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bcc4c1a94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bcc4c1a9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Often, people try to teach Git by demonstrating a few dozen commands, and then yelling</a:t>
            </a:r>
            <a:r>
              <a:rPr lang="en">
                <a:solidFill>
                  <a:schemeClr val="dk1"/>
                </a:solidFill>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3ef09ec6d3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3ef09ec6d3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However, Creating new development branches has become so simple that you’ll want to take advantage of it all the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You’ll be creating branches for fixes to old releases, for experiments that may not pan out; indeed it becomes possible to create a new branch for every feature you begin!</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3ef09ec6d3_0_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3ef09ec6d3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But like everything good in life, there is a price to be paid: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need some way to keep track of these branches, and which snapshots belong on which branch.</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3ef09ec6d3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3ef09ec6d3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Every time you create a new branch you probably give it a name in your head.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(Identify the two branches)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Now, to find the snapshots on a branch, you only need to remember the *latest* snapshot on that branch.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earlier snapshots is found by following the parent pointer from each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3ef09ec6d3_0_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3ef09ec6d3_0_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So, how do we store the link between branches and their latest snapshots?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Simple: In a file named “branches”, stored *outside* of any specific snapshot, you simply list the name/snapshot pairs that represent the tips of your branches.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switch to a given branch you look up the snapshot for that branch in this file, and then copy that snapshot directory into the working directory.</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3ef09ec6d3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3ef09ec6d3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Because you’re only storing the latest snapshot on each branch, creating a new snapshot now contains an additional step: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the new snapshot is being created as part of a branch, the “branches” file must be updated so that the name of the branch becomes associated with the new snapshot.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 small price to pay for the benefit.</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3ef09ec6d3_0_6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3ef09ec6d3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using branches for a while you notice that you also need a *different* kind of reference: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want a reference that *always* points to a certain snapshot, and *never* moves.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want to use these special references for labeling *certain important snapshots*, like “Version 1.0” and “Version 1.0.1”.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Since they don't behave like regular branches, you decide to call them “tags”, and store them in a separate file, so that you don't accidentally treat them as a regular branch.</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ef09ec6d3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ef09ec6d3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Working on your own gets pretty lonely.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Wouldn’t it be nice if you could invite a friend to work on your project with you?</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ef09ec6d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ef09ec6d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Well, you’re lucky.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Your friend Zoe has a computer setup just like yours and wants to help with the project.</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ef09ec6d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3ef09ec6d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you’ve created such a great version control system, you tell her all about it and send her a copy of all your snapshots, branches, and tags so she can enjoy the same benefits of the code history.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3"/>
        <p:cNvGrpSpPr/>
        <p:nvPr/>
      </p:nvGrpSpPr>
      <p:grpSpPr>
        <a:xfrm>
          <a:off x="0" y="0"/>
          <a:ext cx="0" cy="0"/>
          <a:chOff x="0" y="0"/>
          <a:chExt cx="0" cy="0"/>
        </a:xfrm>
      </p:grpSpPr>
      <p:sp>
        <p:nvSpPr>
          <p:cNvPr id="6254" name="Google Shape;6254;g338c6d587d_0_3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5" name="Google Shape;6255;g338c6d587d_0_3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difference is that Git gives you command lines tools to handle such things as creating new snapshots and switching to old ones (Git uses the term “commit” instead of “snapshot”), tracing history, keeping branch tips up-to-date, fetching changes from other people, merging and diffing branches, and hundreds of other common (and not-so-common) tasks.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ef09ec6d3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ef09ec6d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Start project in directory named “working”.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Try to write one feature at a time.</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9"/>
        <p:cNvGrpSpPr/>
        <p:nvPr/>
      </p:nvGrpSpPr>
      <p:grpSpPr>
        <a:xfrm>
          <a:off x="0" y="0"/>
          <a:ext cx="0" cy="0"/>
          <a:chOff x="0" y="0"/>
          <a:chExt cx="0" cy="0"/>
        </a:xfrm>
      </p:grpSpPr>
      <p:sp>
        <p:nvSpPr>
          <p:cNvPr id="6340" name="Google Shape;6340;g338c6d587d_0_3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1" name="Google Shape;6341;g338c6d587d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Finally, to get you started with simple usage of Git, here are some basic commands.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First, there are a couple of commands to make sure that your snapshots get the correct author information. You only need to run this once per machine you work 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can always get help on specific commands. “-h” gives you a short overview, “git help” gives you the full reference documentation for a command.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start a new repo in the current directory, run “git init”. The current directory will be your working directory, and the objects, staging area, branches, tags, and other stuff will live in the “.git” subdirectory.</a:t>
            </a:r>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5"/>
        <p:cNvGrpSpPr/>
        <p:nvPr/>
      </p:nvGrpSpPr>
      <p:grpSpPr>
        <a:xfrm>
          <a:off x="0" y="0"/>
          <a:ext cx="0" cy="0"/>
          <a:chOff x="0" y="0"/>
          <a:chExt cx="0" cy="0"/>
        </a:xfrm>
      </p:grpSpPr>
      <p:sp>
        <p:nvSpPr>
          <p:cNvPr id="6346" name="Google Shape;6346;g338c6d587d_0_3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7" name="Google Shape;6347;g338c6d587d_0_3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 move changes from your working directory into the staging area, use “git add”.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make a new snapshot from the staging area, use “git commit”. Use “git commit -a” to make a new commit directly from all changed files in the working directory.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Use “git log” to get a list of all commits on the current branch.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“gitk” is a nice GUI version of this, that also draws a nice graph of the relationship between commits.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Finally, “git status” gives you a summary of the current staged and unstaged changes.</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9"/>
        <p:cNvGrpSpPr/>
        <p:nvPr/>
      </p:nvGrpSpPr>
      <p:grpSpPr>
        <a:xfrm>
          <a:off x="0" y="0"/>
          <a:ext cx="0" cy="0"/>
          <a:chOff x="0" y="0"/>
          <a:chExt cx="0" cy="0"/>
        </a:xfrm>
      </p:grpSpPr>
      <p:sp>
        <p:nvSpPr>
          <p:cNvPr id="6390" name="Google Shape;6390;g338c6d587d_0_36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1" name="Google Shape;6391;g338c6d587d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 see the differences between the working directory and the staging area, use “git diff”.</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If you want to see the changes scheduled to become the next commit, use “git diff --staged”.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“git diff HEAD” shows you the diff between the working directory and the latest commit.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Finally you can use “git diff &lt;from&gt; &lt;to&gt;” to see the differences between any two commits in the repository.</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6"/>
        <p:cNvGrpSpPr/>
        <p:nvPr/>
      </p:nvGrpSpPr>
      <p:grpSpPr>
        <a:xfrm>
          <a:off x="0" y="0"/>
          <a:ext cx="0" cy="0"/>
          <a:chOff x="0" y="0"/>
          <a:chExt cx="0" cy="0"/>
        </a:xfrm>
      </p:grpSpPr>
      <p:sp>
        <p:nvSpPr>
          <p:cNvPr id="6427" name="Google Shape;6427;g338c6d587d_0_3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8" name="Google Shape;6428;g338c6d587d_0_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“git branch” shows a list of your current branches.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“git branch” is also used to create new branches.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Use “git checkout” to switch to a different branch. “git checkout -b” is a handy shortcut when you want to start working on a new branch.</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“git tag -l” lists existing tags.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Use “git tag” to create new tags.</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4"/>
        <p:cNvGrpSpPr/>
        <p:nvPr/>
      </p:nvGrpSpPr>
      <p:grpSpPr>
        <a:xfrm>
          <a:off x="0" y="0"/>
          <a:ext cx="0" cy="0"/>
          <a:chOff x="0" y="0"/>
          <a:chExt cx="0" cy="0"/>
        </a:xfrm>
      </p:grpSpPr>
      <p:sp>
        <p:nvSpPr>
          <p:cNvPr id="6435" name="Google Shape;6435;g338c6d587d_0_3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6" name="Google Shape;6436;g338c6d587d_0_3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To start talking to another Git repo, use “git remote add”. This gives you a short name used to refer to the other repo (called a “remote”).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Use “git fetch” to fetch the branches from that remote. These are now available in your repo as “&lt;name&gt;/&lt;branch&gt;”, and you can “git log” or “git diff” these branches.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To merge one of these branches into the current branch, use “git merge”.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git pull is a shorthand for those two commands, but don't use it if you don't want to merge.</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4"/>
        <p:cNvGrpSpPr/>
        <p:nvPr/>
      </p:nvGrpSpPr>
      <p:grpSpPr>
        <a:xfrm>
          <a:off x="0" y="0"/>
          <a:ext cx="0" cy="0"/>
          <a:chOff x="0" y="0"/>
          <a:chExt cx="0" cy="0"/>
        </a:xfrm>
      </p:grpSpPr>
      <p:sp>
        <p:nvSpPr>
          <p:cNvPr id="6445" name="Google Shape;6445;g338c6d587d_0_3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6" name="Google Shape;6446;g338c6d587d_0_3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As you continue to learn Git, keep this parable in mind. Git is really very simple underneath, and it is this simplicity that makes it so flexible and powerful.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One last thing before you run off to learn all the Git commands: remember that it is almost impossible to lose work that has been committed. Even when you delete a branch, all that’s really happened is that the pointer to that commit has been removed. All of the snapshots are still in the objects directory, you just need to dig up the commit SHA1.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 these cases, look up “git reflog”. It contains a history of what each branch pointed to and in times of crisis, it will save the day.</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0"/>
        <p:cNvGrpSpPr/>
        <p:nvPr/>
      </p:nvGrpSpPr>
      <p:grpSpPr>
        <a:xfrm>
          <a:off x="0" y="0"/>
          <a:ext cx="0" cy="0"/>
          <a:chOff x="0" y="0"/>
          <a:chExt cx="0" cy="0"/>
        </a:xfrm>
      </p:grpSpPr>
      <p:sp>
        <p:nvSpPr>
          <p:cNvPr id="6531" name="Google Shape;6531;g338c6d587d_0_3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2" name="Google Shape;6532;g338c6d587d_0_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are some resources that you can follow as your next step.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Now, go, and become a Git master!</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ef09ec6d3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ef09ec6d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Complete a self-contained portion of a feature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Duplicate the entire working directory, to *archive* the current state.</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f09ec6d3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f09ec6d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Going to make *more* copies of the working directory, so you rename the copy to “snapshot.0”.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After: *never* again change code in “snapshot.0”</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ef09ec6d3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ef09ec6d3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the *next* chunk of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Another copy </a:t>
            </a:r>
            <a:r>
              <a:rPr lang="en">
                <a:solidFill>
                  <a:schemeClr val="dk1"/>
                </a:solidFill>
              </a:rPr>
              <a:t>→</a:t>
            </a:r>
            <a:r>
              <a:rPr lang="en"/>
              <a:t> name “snapshot.1”, and so on.</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ef09ec6d3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ef09ec6d3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Remember the changes made in each snapshot → add a special file named “message” to each snapshot directory.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Contains:</a:t>
            </a:r>
            <a:endParaRPr/>
          </a:p>
          <a:p>
            <a:pPr marL="0" lvl="0" indent="0" algn="l" rtl="0">
              <a:spcBef>
                <a:spcPts val="0"/>
              </a:spcBef>
              <a:spcAft>
                <a:spcPts val="0"/>
              </a:spcAft>
              <a:buClr>
                <a:schemeClr val="dk1"/>
              </a:buClr>
              <a:buSzPts val="1100"/>
              <a:buFont typeface="Arial"/>
              <a:buNone/>
            </a:pPr>
            <a:r>
              <a:rPr lang="en"/>
              <a:t>- Summary of the work that you did</a:t>
            </a:r>
            <a:endParaRPr/>
          </a:p>
          <a:p>
            <a:pPr marL="0" lvl="0" indent="0" algn="l" rtl="0">
              <a:spcBef>
                <a:spcPts val="0"/>
              </a:spcBef>
              <a:spcAft>
                <a:spcPts val="0"/>
              </a:spcAft>
              <a:buClr>
                <a:schemeClr val="dk1"/>
              </a:buClr>
              <a:buSzPts val="1100"/>
              <a:buFont typeface="Arial"/>
              <a:buNone/>
            </a:pPr>
            <a:r>
              <a:rPr lang="en"/>
              <a:t>- The date you did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Find a specific change →</a:t>
            </a:r>
            <a:endParaRPr/>
          </a:p>
          <a:p>
            <a:pPr marL="0" lvl="0" indent="0" algn="l" rtl="0">
              <a:spcBef>
                <a:spcPts val="0"/>
              </a:spcBef>
              <a:spcAft>
                <a:spcPts val="0"/>
              </a:spcAft>
              <a:buClr>
                <a:schemeClr val="dk1"/>
              </a:buClr>
              <a:buSzPts val="1100"/>
              <a:buFont typeface="Arial"/>
              <a:buNone/>
            </a:pPr>
            <a:r>
              <a:rPr lang="en"/>
              <a:t>search the message files in previous snapshots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ef09ec6d3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ef09ec6d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After some time:</a:t>
            </a:r>
            <a:endParaRPr/>
          </a:p>
          <a:p>
            <a:pPr marL="0" lvl="0" indent="0" algn="l" rtl="0">
              <a:spcBef>
                <a:spcPts val="0"/>
              </a:spcBef>
              <a:spcAft>
                <a:spcPts val="0"/>
              </a:spcAft>
              <a:buClr>
                <a:schemeClr val="dk1"/>
              </a:buClr>
              <a:buSzPts val="1100"/>
              <a:buFont typeface="Arial"/>
              <a:buNone/>
            </a:pPr>
            <a:r>
              <a:rPr lang="en"/>
              <a:t>- release candidate starts to form</a:t>
            </a:r>
            <a:endParaRPr/>
          </a:p>
          <a:p>
            <a:pPr marL="0" lvl="0" indent="0" algn="l" rtl="0">
              <a:spcBef>
                <a:spcPts val="0"/>
              </a:spcBef>
              <a:spcAft>
                <a:spcPts val="0"/>
              </a:spcAft>
              <a:buClr>
                <a:schemeClr val="dk1"/>
              </a:buClr>
              <a:buSzPts val="1100"/>
              <a:buFont typeface="Arial"/>
              <a:buNone/>
            </a:pPr>
            <a:r>
              <a:rPr lang="en"/>
              <a:t>- decide to release “snapshot.99” as Version 1.0</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ef09ec6d3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ef09ec6d3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Package “snapshot.99” and distribute as Version 1.0.</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Your users love it, and you push forward, determined to make the next version an even bigger success.</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6/7/2023 6:59 AM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6/7/2023 6:59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6/7/2023 6:59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6/7/2023 6:59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6/7/2023 6:59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6/7/2023 6:59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6/7/2023 6:59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5373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601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6/7/2023 6:59 AM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a:t>Click to edit Master title style</a:t>
            </a:r>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6/7/2023 6:59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6/7/2023 6:59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6/7/2023 6:59 AM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 id="2147483683" r:id="rId17"/>
    <p:sldLayoutId id="2147483684" r:id="rId18"/>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johndoe@example.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8" Type="http://schemas.openxmlformats.org/officeDocument/2006/relationships/hyperlink" Target="http://gitready.com/" TargetMode="External"/><Relationship Id="rId3" Type="http://schemas.openxmlformats.org/officeDocument/2006/relationships/hyperlink" Target="https://ohmygit.org/" TargetMode="External"/><Relationship Id="rId7" Type="http://schemas.openxmlformats.org/officeDocument/2006/relationships/hyperlink" Target="https://learngitbranching.js.org/" TargetMode="External"/><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hyperlink" Target="http://github.com/" TargetMode="External"/><Relationship Id="rId5" Type="http://schemas.openxmlformats.org/officeDocument/2006/relationships/hyperlink" Target="http://git-scm.com/book" TargetMode="External"/><Relationship Id="rId4" Type="http://schemas.openxmlformats.org/officeDocument/2006/relationships/hyperlink" Target="http://git-scm.com/"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tom.preston-werner.com/2009/05/19/the-git-parable.html" TargetMode="External"/><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a:solidFill>
                  <a:schemeClr val="tx1"/>
                </a:solidFill>
              </a:rPr>
              <a:t>GIT</a:t>
            </a:r>
            <a:br>
              <a:rPr lang="en-US" sz="8000" dirty="0">
                <a:solidFill>
                  <a:schemeClr val="tx1"/>
                </a:solidFill>
              </a:rPr>
            </a:br>
            <a:r>
              <a:rPr lang="en-US" sz="8000" dirty="0">
                <a:solidFill>
                  <a:schemeClr val="tx1"/>
                </a:solidFill>
              </a:rPr>
              <a:t>Introduction</a:t>
            </a:r>
            <a:endParaRPr lang="en-US" sz="8000" dirty="0">
              <a:solidFill>
                <a:schemeClr val="accent1"/>
              </a:solidFill>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a:bodyPr>
          <a:lstStyle/>
          <a:p>
            <a:pPr>
              <a:lnSpc>
                <a:spcPct val="100000"/>
              </a:lnSpc>
            </a:pPr>
            <a:r>
              <a:rPr lang="en-US" sz="3200" dirty="0">
                <a:solidFill>
                  <a:schemeClr val="tx1"/>
                </a:solidFill>
                <a:cs typeface="Segoe UI" panose="020B0502040204020203" pitchFamily="34" charset="0"/>
              </a:rPr>
              <a:t>Basics if Git and </a:t>
            </a:r>
            <a:r>
              <a:rPr lang="en-US" sz="3200" dirty="0" err="1">
                <a:solidFill>
                  <a:schemeClr val="tx1"/>
                </a:solidFill>
                <a:cs typeface="Segoe UI" panose="020B0502040204020203" pitchFamily="34" charset="0"/>
              </a:rPr>
              <a:t>Github</a:t>
            </a:r>
            <a:endParaRPr lang="en-US" sz="3200" dirty="0">
              <a:solidFill>
                <a:schemeClr val="tx1"/>
              </a:solidFill>
              <a:cs typeface="Segoe UI" panose="020B0502040204020203" pitchFamily="34" charset="0"/>
            </a:endParaRP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First Time Setup</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10</a:t>
            </a:fld>
            <a:endParaRPr lang="en-US" dirty="0"/>
          </a:p>
        </p:txBody>
      </p:sp>
      <p:sp>
        <p:nvSpPr>
          <p:cNvPr id="4" name="Rectangle 2">
            <a:extLst>
              <a:ext uri="{FF2B5EF4-FFF2-40B4-BE49-F238E27FC236}">
                <a16:creationId xmlns:a16="http://schemas.microsoft.com/office/drawing/2014/main" id="{1759C6F8-A2F5-430B-A777-4087C71FF9E1}"/>
              </a:ext>
            </a:extLst>
          </p:cNvPr>
          <p:cNvSpPr>
            <a:spLocks noGrp="1" noChangeArrowheads="1"/>
          </p:cNvSpPr>
          <p:nvPr>
            <p:ph sz="quarter" idx="15"/>
          </p:nvPr>
        </p:nvSpPr>
        <p:spPr bwMode="auto">
          <a:xfrm>
            <a:off x="762000" y="1954455"/>
            <a:ext cx="10879873" cy="422544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b="0" i="0" dirty="0">
              <a:solidFill>
                <a:srgbClr val="4E443C"/>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4E443C"/>
                </a:solidFill>
                <a:effectLst/>
                <a:latin typeface="Arial" panose="020B0604020202020204" pitchFamily="34" charset="0"/>
              </a:rPr>
              <a:t>You can view all of your settings and where they are coming from using</a:t>
            </a:r>
            <a:r>
              <a:rPr lang="en-US" sz="2400" dirty="0">
                <a:solidFill>
                  <a:srgbClr val="333333"/>
                </a:solidFill>
                <a:latin typeface="Courier New" panose="02070309020205020404" pitchFamily="49" charset="0"/>
              </a:rPr>
              <a:t>:</a:t>
            </a:r>
            <a:r>
              <a:rPr kumimoji="0" lang="en-US" altLang="en-US" sz="2400" b="0" i="0" u="none" strike="noStrike" cap="none" normalizeH="0" baseline="0" dirty="0">
                <a:ln>
                  <a:noFill/>
                </a:ln>
                <a:solidFill>
                  <a:srgbClr val="333333"/>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Courier New" panose="02070309020205020404" pitchFamily="49" charset="0"/>
              </a:rPr>
              <a:t>	git config --list --show-origin</a:t>
            </a:r>
            <a:r>
              <a:rPr kumimoji="0" lang="en-US" altLang="en-US" sz="18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4E443C"/>
                </a:solidFill>
                <a:effectLst/>
                <a:latin typeface="Arial" panose="020B0604020202020204" pitchFamily="34" charset="0"/>
              </a:rPr>
              <a:t>The first thing you should do when you install Git is to set your user name and email address. This is important because every Git commit uses this information, and it’s immutably baked into the commits you start creating: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Courier New" panose="02070309020205020404" pitchFamily="49" charset="0"/>
              </a:rPr>
              <a:t>	git config --global user.name "John Doe"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Courier New" panose="02070309020205020404" pitchFamily="49" charset="0"/>
              </a:rPr>
              <a:t>	git config --global </a:t>
            </a:r>
            <a:r>
              <a:rPr kumimoji="0" lang="en-US" altLang="en-US" sz="2400" b="0" i="0" u="none" strike="noStrike" cap="none" normalizeH="0" baseline="0" dirty="0" err="1">
                <a:ln>
                  <a:noFill/>
                </a:ln>
                <a:solidFill>
                  <a:srgbClr val="333333"/>
                </a:solidFill>
                <a:effectLst/>
                <a:latin typeface="Courier New" panose="02070309020205020404" pitchFamily="49" charset="0"/>
              </a:rPr>
              <a:t>user.email</a:t>
            </a:r>
            <a:r>
              <a:rPr kumimoji="0" lang="en-US" altLang="en-US" sz="2400" b="0" i="0" u="none" strike="noStrike" cap="none" normalizeH="0" baseline="0" dirty="0">
                <a:ln>
                  <a:noFill/>
                </a:ln>
                <a:solidFill>
                  <a:srgbClr val="333333"/>
                </a:solidFill>
                <a:effectLst/>
                <a:latin typeface="Courier New" panose="02070309020205020404" pitchFamily="49" charset="0"/>
              </a:rPr>
              <a:t> </a:t>
            </a:r>
            <a:r>
              <a:rPr kumimoji="0" lang="en-US" altLang="en-US" sz="2400" b="0" i="0" u="none" strike="noStrike" cap="none" normalizeH="0" baseline="0" dirty="0">
                <a:ln>
                  <a:noFill/>
                </a:ln>
                <a:solidFill>
                  <a:srgbClr val="333333"/>
                </a:solidFill>
                <a:effectLst/>
                <a:latin typeface="Courier New" panose="02070309020205020404" pitchFamily="49" charset="0"/>
                <a:hlinkClick r:id="rId2"/>
              </a:rPr>
              <a:t>johndoe@example.com</a:t>
            </a:r>
            <a:endParaRPr kumimoji="0" lang="en-US" altLang="en-US" sz="2400" b="0" i="0" u="none" strike="noStrike" cap="none" normalizeH="0" baseline="0" dirty="0">
              <a:ln>
                <a:noFill/>
              </a:ln>
              <a:solidFill>
                <a:srgbClr val="333333"/>
              </a:solidFill>
              <a:effectLst/>
              <a:latin typeface="Courier New" panose="020703090202050204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dirty="0">
              <a:solidFill>
                <a:srgbClr val="333333"/>
              </a:solidFill>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Arial" panose="020B0604020202020204" pitchFamily="34" charset="0"/>
                <a:cs typeface="Arial" panose="020B0604020202020204" pitchFamily="34" charset="0"/>
              </a:rPr>
              <a:t>When asked for username and password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Arial" panose="020B0604020202020204" pitchFamily="34" charset="0"/>
                <a:cs typeface="Arial" panose="020B0604020202020204" pitchFamily="34" charset="0"/>
              </a:rPr>
              <a:t>Use the token noted earlier as the password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885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REPOSITORY</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1999" y="1980682"/>
            <a:ext cx="11022011" cy="4171762"/>
          </a:xfrm>
        </p:spPr>
        <p:txBody>
          <a:bodyPr>
            <a:noAutofit/>
          </a:bodyPr>
          <a:lstStyle/>
          <a:p>
            <a:r>
              <a:rPr lang="en-US" sz="2400" dirty="0"/>
              <a:t>Contains a collection of files and directories</a:t>
            </a:r>
          </a:p>
          <a:p>
            <a:r>
              <a:rPr lang="en-US" sz="2400" dirty="0"/>
              <a:t>Records their change history and tracks their status and version</a:t>
            </a:r>
          </a:p>
          <a:p>
            <a:pPr marL="0" indent="0">
              <a:buNone/>
            </a:pPr>
            <a:r>
              <a:rPr lang="en-US" sz="2400" dirty="0"/>
              <a:t>Local Repository</a:t>
            </a:r>
          </a:p>
          <a:p>
            <a:pPr>
              <a:buFontTx/>
              <a:buChar char="-"/>
            </a:pPr>
            <a:r>
              <a:rPr lang="en-US" sz="2400" dirty="0"/>
              <a:t>Resides on a local machine of an individual user</a:t>
            </a:r>
          </a:p>
          <a:p>
            <a:pPr marL="0" indent="0">
              <a:buNone/>
            </a:pPr>
            <a:r>
              <a:rPr lang="en-US" sz="2400" dirty="0"/>
              <a:t>Remote Repository</a:t>
            </a:r>
          </a:p>
          <a:p>
            <a:pPr>
              <a:buFontTx/>
              <a:buChar char="-"/>
            </a:pPr>
            <a:r>
              <a:rPr lang="en-US" sz="2400" dirty="0"/>
              <a:t>Resides on a remote server that is shared among multiple team members</a:t>
            </a:r>
          </a:p>
          <a:p>
            <a:pPr lvl="1">
              <a:buFontTx/>
              <a:buChar char="-"/>
            </a:pPr>
            <a:r>
              <a:rPr lang="en-US" sz="2200" dirty="0"/>
              <a:t>git </a:t>
            </a:r>
            <a:r>
              <a:rPr lang="en-US" sz="2200" dirty="0" err="1"/>
              <a:t>init</a:t>
            </a:r>
            <a:r>
              <a:rPr lang="en-US" sz="2200" dirty="0"/>
              <a:t> [</a:t>
            </a:r>
            <a:r>
              <a:rPr lang="en-US" sz="2200" dirty="0" err="1"/>
              <a:t>project_name</a:t>
            </a:r>
            <a:r>
              <a:rPr lang="en-US" sz="2200" dirty="0"/>
              <a:t>]</a:t>
            </a:r>
          </a:p>
          <a:p>
            <a:pPr lvl="1">
              <a:buFontTx/>
              <a:buChar char="-"/>
            </a:pPr>
            <a:r>
              <a:rPr lang="en-US" sz="2200" dirty="0"/>
              <a:t>git clone [</a:t>
            </a:r>
            <a:r>
              <a:rPr lang="en-US" sz="2200" dirty="0" err="1"/>
              <a:t>remote_repo_url</a:t>
            </a:r>
            <a:r>
              <a:rPr lang="en-US" sz="2200" dirty="0"/>
              <a:t>]</a:t>
            </a:r>
          </a:p>
          <a:p>
            <a:pPr marL="0" indent="0">
              <a:buNone/>
            </a:pPr>
            <a:endParaRPr lang="en-US" sz="2400" dirty="0"/>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11</a:t>
            </a:fld>
            <a:endParaRPr lang="en-US" dirty="0"/>
          </a:p>
        </p:txBody>
      </p:sp>
    </p:spTree>
    <p:extLst>
      <p:ext uri="{BB962C8B-B14F-4D97-AF65-F5344CB8AC3E}">
        <p14:creationId xmlns:p14="http://schemas.microsoft.com/office/powerpoint/2010/main" val="184723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COMMIT</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1999" y="1783644"/>
            <a:ext cx="11022011" cy="4368800"/>
          </a:xfrm>
        </p:spPr>
        <p:txBody>
          <a:bodyPr>
            <a:noAutofit/>
          </a:bodyPr>
          <a:lstStyle/>
          <a:p>
            <a:r>
              <a:rPr lang="en-US" sz="2400" dirty="0"/>
              <a:t>An operation to record changes</a:t>
            </a:r>
          </a:p>
          <a:p>
            <a:r>
              <a:rPr lang="en-US" sz="2400" dirty="0"/>
              <a:t>Enables you to consult previously committed changes</a:t>
            </a:r>
          </a:p>
          <a:p>
            <a:r>
              <a:rPr lang="en-US" sz="2400" dirty="0"/>
              <a:t>Order your workflow and identify every patch(Update) </a:t>
            </a:r>
          </a:p>
          <a:p>
            <a:pPr lvl="1">
              <a:buFontTx/>
              <a:buChar char="-"/>
            </a:pPr>
            <a:r>
              <a:rPr lang="en-US" sz="2200" dirty="0"/>
              <a:t>git commit -m ‘[message]’</a:t>
            </a:r>
          </a:p>
          <a:p>
            <a:pPr lvl="2">
              <a:buFontTx/>
              <a:buChar char="-"/>
            </a:pPr>
            <a:r>
              <a:rPr lang="en-US" sz="2000" dirty="0"/>
              <a:t>Make a commit with a description</a:t>
            </a:r>
          </a:p>
          <a:p>
            <a:pPr lvl="1">
              <a:buFontTx/>
              <a:buChar char="-"/>
            </a:pPr>
            <a:r>
              <a:rPr lang="en-US" sz="2200" dirty="0"/>
              <a:t>git status</a:t>
            </a:r>
          </a:p>
          <a:p>
            <a:pPr lvl="2">
              <a:buFontTx/>
              <a:buChar char="-"/>
            </a:pPr>
            <a:r>
              <a:rPr lang="en-US" sz="2000" dirty="0"/>
              <a:t>Lists new/modified files to be committed</a:t>
            </a:r>
          </a:p>
          <a:p>
            <a:pPr lvl="1">
              <a:buFontTx/>
              <a:buChar char="-"/>
            </a:pPr>
            <a:r>
              <a:rPr lang="en-US" sz="2200" dirty="0"/>
              <a:t>Git diff</a:t>
            </a:r>
          </a:p>
          <a:p>
            <a:pPr lvl="2">
              <a:buFontTx/>
              <a:buChar char="-"/>
            </a:pPr>
            <a:r>
              <a:rPr lang="en-US" sz="2000" dirty="0"/>
              <a:t>Shows file differences not yet staged</a:t>
            </a:r>
          </a:p>
          <a:p>
            <a:pPr marL="0" indent="0">
              <a:buNone/>
            </a:pPr>
            <a:endParaRPr lang="en-US" sz="2400" dirty="0"/>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12</a:t>
            </a:fld>
            <a:endParaRPr lang="en-US" dirty="0"/>
          </a:p>
        </p:txBody>
      </p:sp>
    </p:spTree>
    <p:extLst>
      <p:ext uri="{BB962C8B-B14F-4D97-AF65-F5344CB8AC3E}">
        <p14:creationId xmlns:p14="http://schemas.microsoft.com/office/powerpoint/2010/main" val="32002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WORKING TREE AND INDEX</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1999" y="1783644"/>
            <a:ext cx="11022011" cy="4368800"/>
          </a:xfrm>
        </p:spPr>
        <p:txBody>
          <a:bodyPr>
            <a:noAutofit/>
          </a:bodyPr>
          <a:lstStyle/>
          <a:p>
            <a:r>
              <a:rPr lang="en-US" sz="2400" dirty="0"/>
              <a:t>Working Tree</a:t>
            </a:r>
          </a:p>
          <a:p>
            <a:pPr lvl="1"/>
            <a:r>
              <a:rPr lang="en-US" sz="2200" dirty="0"/>
              <a:t>Consists of files that you are currently working on</a:t>
            </a:r>
          </a:p>
          <a:p>
            <a:r>
              <a:rPr lang="en-US" sz="2400" dirty="0"/>
              <a:t>Index</a:t>
            </a:r>
          </a:p>
          <a:p>
            <a:pPr lvl="1"/>
            <a:r>
              <a:rPr lang="en-US" sz="2200" dirty="0"/>
              <a:t>Is a staging area where new commits are prepared. It is an instance between a repository and a working tree</a:t>
            </a:r>
          </a:p>
          <a:p>
            <a:pPr marL="0" indent="0">
              <a:buNone/>
            </a:pPr>
            <a:r>
              <a:rPr lang="en-US" sz="2400" dirty="0"/>
              <a:t>	git add .</a:t>
            </a:r>
            <a:endParaRPr lang="en-US" dirty="0"/>
          </a:p>
          <a:p>
            <a:pPr marL="0" indent="0">
              <a:buNone/>
            </a:pPr>
            <a:r>
              <a:rPr lang="en-US" dirty="0"/>
              <a:t>	</a:t>
            </a:r>
            <a:r>
              <a:rPr lang="en-US" sz="2400" dirty="0"/>
              <a:t>git add –all			-</a:t>
            </a:r>
            <a:r>
              <a:rPr lang="en-US" dirty="0"/>
              <a:t>stage all changes to index</a:t>
            </a:r>
          </a:p>
          <a:p>
            <a:pPr marL="0" indent="0">
              <a:buNone/>
            </a:pPr>
            <a:r>
              <a:rPr lang="en-US" sz="2400" dirty="0"/>
              <a:t>	git add [</a:t>
            </a:r>
            <a:r>
              <a:rPr lang="en-US" sz="2400" dirty="0" err="1"/>
              <a:t>file_name</a:t>
            </a:r>
            <a:r>
              <a:rPr lang="en-US" sz="2400" dirty="0"/>
              <a:t>]		</a:t>
            </a:r>
            <a:r>
              <a:rPr lang="en-US" dirty="0"/>
              <a:t>-stage a given file</a:t>
            </a:r>
          </a:p>
          <a:p>
            <a:pPr marL="0" indent="0">
              <a:buNone/>
            </a:pPr>
            <a:r>
              <a:rPr lang="en-US" sz="2400" dirty="0"/>
              <a:t>	git add [directory]		-</a:t>
            </a:r>
            <a:r>
              <a:rPr lang="en-US" dirty="0"/>
              <a:t>stage changes in a directory</a:t>
            </a:r>
            <a:endParaRPr lang="en-US" sz="2400" dirty="0"/>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13</a:t>
            </a:fld>
            <a:endParaRPr lang="en-US" dirty="0"/>
          </a:p>
        </p:txBody>
      </p:sp>
    </p:spTree>
    <p:extLst>
      <p:ext uri="{BB962C8B-B14F-4D97-AF65-F5344CB8AC3E}">
        <p14:creationId xmlns:p14="http://schemas.microsoft.com/office/powerpoint/2010/main" val="3598725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noAutofit/>
          </a:bodyPr>
          <a:lstStyle/>
          <a:p>
            <a:r>
              <a:rPr lang="en-US" sz="4400" dirty="0"/>
              <a:t>Changes made to the working tree will not be committed directory to the repository</a:t>
            </a:r>
          </a:p>
        </p:txBody>
      </p:sp>
      <p:pic>
        <p:nvPicPr>
          <p:cNvPr id="7" name="Content Placeholder 6">
            <a:extLst>
              <a:ext uri="{FF2B5EF4-FFF2-40B4-BE49-F238E27FC236}">
                <a16:creationId xmlns:a16="http://schemas.microsoft.com/office/drawing/2014/main" id="{67B13BBD-D8D4-4024-AD54-A839563A17F9}"/>
              </a:ext>
            </a:extLst>
          </p:cNvPr>
          <p:cNvPicPr>
            <a:picLocks noGrp="1" noChangeAspect="1"/>
          </p:cNvPicPr>
          <p:nvPr>
            <p:ph sz="quarter" idx="15"/>
          </p:nvPr>
        </p:nvPicPr>
        <p:blipFill>
          <a:blip r:embed="rId2"/>
          <a:stretch>
            <a:fillRect/>
          </a:stretch>
        </p:blipFill>
        <p:spPr>
          <a:xfrm>
            <a:off x="1391713" y="2111022"/>
            <a:ext cx="9211025" cy="3962400"/>
          </a:xfrm>
        </p:spPr>
      </p:pic>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14</a:t>
            </a:fld>
            <a:endParaRPr lang="en-US" dirty="0"/>
          </a:p>
        </p:txBody>
      </p:sp>
    </p:spTree>
    <p:extLst>
      <p:ext uri="{BB962C8B-B14F-4D97-AF65-F5344CB8AC3E}">
        <p14:creationId xmlns:p14="http://schemas.microsoft.com/office/powerpoint/2010/main" val="249262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BRANCH</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2000" y="1783644"/>
            <a:ext cx="5932312" cy="4368800"/>
          </a:xfrm>
        </p:spPr>
        <p:txBody>
          <a:bodyPr>
            <a:noAutofit/>
          </a:bodyPr>
          <a:lstStyle/>
          <a:p>
            <a:pPr>
              <a:spcBef>
                <a:spcPts val="0"/>
              </a:spcBef>
            </a:pPr>
            <a:r>
              <a:rPr lang="en-US" sz="2400" dirty="0"/>
              <a:t>An independent line of development</a:t>
            </a:r>
          </a:p>
          <a:p>
            <a:pPr>
              <a:spcBef>
                <a:spcPts val="0"/>
              </a:spcBef>
            </a:pPr>
            <a:r>
              <a:rPr lang="en-US" sz="2400" dirty="0"/>
              <a:t>Perfect for working on new features or bug fixes</a:t>
            </a:r>
          </a:p>
          <a:p>
            <a:pPr>
              <a:spcBef>
                <a:spcPts val="0"/>
              </a:spcBef>
            </a:pPr>
            <a:r>
              <a:rPr lang="en-US" sz="2400" dirty="0"/>
              <a:t>Each repository has a master branch by default</a:t>
            </a:r>
          </a:p>
          <a:p>
            <a:pPr lvl="1">
              <a:spcBef>
                <a:spcPts val="0"/>
              </a:spcBef>
            </a:pPr>
            <a:r>
              <a:rPr lang="en-US" sz="2200" dirty="0"/>
              <a:t>git branch</a:t>
            </a:r>
          </a:p>
          <a:p>
            <a:pPr lvl="2">
              <a:spcBef>
                <a:spcPts val="0"/>
              </a:spcBef>
            </a:pPr>
            <a:r>
              <a:rPr lang="en-US" sz="2000" dirty="0"/>
              <a:t>List available branches</a:t>
            </a:r>
          </a:p>
          <a:p>
            <a:pPr lvl="1">
              <a:spcBef>
                <a:spcPts val="0"/>
              </a:spcBef>
            </a:pPr>
            <a:r>
              <a:rPr lang="en-US" sz="2200" dirty="0"/>
              <a:t>Git branch [</a:t>
            </a:r>
            <a:r>
              <a:rPr lang="en-US" sz="2200" dirty="0" err="1"/>
              <a:t>branch_name</a:t>
            </a:r>
            <a:r>
              <a:rPr lang="en-US" sz="2200" dirty="0"/>
              <a:t>]</a:t>
            </a:r>
          </a:p>
          <a:p>
            <a:pPr lvl="2">
              <a:spcBef>
                <a:spcPts val="0"/>
              </a:spcBef>
            </a:pPr>
            <a:r>
              <a:rPr lang="en-US" sz="2000" dirty="0"/>
              <a:t>Add new branch</a:t>
            </a:r>
          </a:p>
          <a:p>
            <a:pPr lvl="1">
              <a:spcBef>
                <a:spcPts val="0"/>
              </a:spcBef>
            </a:pPr>
            <a:r>
              <a:rPr lang="en-US" sz="2200" dirty="0"/>
              <a:t>Git checkout [</a:t>
            </a:r>
            <a:r>
              <a:rPr lang="en-US" sz="2200" dirty="0" err="1"/>
              <a:t>branch_name</a:t>
            </a:r>
            <a:r>
              <a:rPr lang="en-US" sz="2200" dirty="0"/>
              <a:t>]</a:t>
            </a:r>
          </a:p>
          <a:p>
            <a:pPr lvl="2">
              <a:spcBef>
                <a:spcPts val="0"/>
              </a:spcBef>
            </a:pPr>
            <a:r>
              <a:rPr lang="en-US" sz="2000" dirty="0"/>
              <a:t>Switch a branch</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15</a:t>
            </a:fld>
            <a:endParaRPr lang="en-US" dirty="0"/>
          </a:p>
        </p:txBody>
      </p:sp>
      <p:pic>
        <p:nvPicPr>
          <p:cNvPr id="7" name="Picture 6">
            <a:extLst>
              <a:ext uri="{FF2B5EF4-FFF2-40B4-BE49-F238E27FC236}">
                <a16:creationId xmlns:a16="http://schemas.microsoft.com/office/drawing/2014/main" id="{07FE4E5C-3C7F-48B3-B716-9E2E72A09191}"/>
              </a:ext>
            </a:extLst>
          </p:cNvPr>
          <p:cNvPicPr>
            <a:picLocks noChangeAspect="1"/>
          </p:cNvPicPr>
          <p:nvPr/>
        </p:nvPicPr>
        <p:blipFill>
          <a:blip r:embed="rId2"/>
          <a:stretch>
            <a:fillRect/>
          </a:stretch>
        </p:blipFill>
        <p:spPr>
          <a:xfrm>
            <a:off x="6694312" y="2912532"/>
            <a:ext cx="5213878" cy="3239912"/>
          </a:xfrm>
          <a:prstGeom prst="rect">
            <a:avLst/>
          </a:prstGeom>
        </p:spPr>
      </p:pic>
    </p:spTree>
    <p:extLst>
      <p:ext uri="{BB962C8B-B14F-4D97-AF65-F5344CB8AC3E}">
        <p14:creationId xmlns:p14="http://schemas.microsoft.com/office/powerpoint/2010/main" val="3694746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MERGE</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2000" y="3093156"/>
            <a:ext cx="5932312" cy="3059288"/>
          </a:xfrm>
        </p:spPr>
        <p:txBody>
          <a:bodyPr>
            <a:noAutofit/>
          </a:bodyPr>
          <a:lstStyle/>
          <a:p>
            <a:pPr>
              <a:spcBef>
                <a:spcPts val="0"/>
              </a:spcBef>
            </a:pPr>
            <a:r>
              <a:rPr lang="en-US" sz="2400" dirty="0"/>
              <a:t>An operation that applies the changes of a branch onto the Master branch</a:t>
            </a:r>
          </a:p>
          <a:p>
            <a:pPr lvl="1">
              <a:spcBef>
                <a:spcPts val="0"/>
              </a:spcBef>
            </a:pPr>
            <a:r>
              <a:rPr lang="en-US" sz="2200" dirty="0"/>
              <a:t>git merge [</a:t>
            </a:r>
            <a:r>
              <a:rPr lang="en-US" sz="2200" dirty="0" err="1"/>
              <a:t>branch_name</a:t>
            </a:r>
            <a:r>
              <a:rPr lang="en-US" sz="2200" dirty="0"/>
              <a:t>]</a:t>
            </a:r>
          </a:p>
          <a:p>
            <a:pPr lvl="2">
              <a:spcBef>
                <a:spcPts val="0"/>
              </a:spcBef>
            </a:pPr>
            <a:r>
              <a:rPr lang="en-US" sz="2000" dirty="0"/>
              <a:t>Merge a specified branch</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16</a:t>
            </a:fld>
            <a:endParaRPr lang="en-US" dirty="0"/>
          </a:p>
        </p:txBody>
      </p:sp>
      <p:pic>
        <p:nvPicPr>
          <p:cNvPr id="7" name="Picture 6">
            <a:extLst>
              <a:ext uri="{FF2B5EF4-FFF2-40B4-BE49-F238E27FC236}">
                <a16:creationId xmlns:a16="http://schemas.microsoft.com/office/drawing/2014/main" id="{07FE4E5C-3C7F-48B3-B716-9E2E72A09191}"/>
              </a:ext>
            </a:extLst>
          </p:cNvPr>
          <p:cNvPicPr>
            <a:picLocks noChangeAspect="1"/>
          </p:cNvPicPr>
          <p:nvPr/>
        </p:nvPicPr>
        <p:blipFill>
          <a:blip r:embed="rId2"/>
          <a:stretch>
            <a:fillRect/>
          </a:stretch>
        </p:blipFill>
        <p:spPr>
          <a:xfrm>
            <a:off x="6694312" y="2912532"/>
            <a:ext cx="5213878" cy="3239912"/>
          </a:xfrm>
          <a:prstGeom prst="rect">
            <a:avLst/>
          </a:prstGeom>
        </p:spPr>
      </p:pic>
    </p:spTree>
    <p:extLst>
      <p:ext uri="{BB962C8B-B14F-4D97-AF65-F5344CB8AC3E}">
        <p14:creationId xmlns:p14="http://schemas.microsoft.com/office/powerpoint/2010/main" val="398308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CLONE</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2000" y="3093156"/>
            <a:ext cx="5932312" cy="3059288"/>
          </a:xfrm>
        </p:spPr>
        <p:txBody>
          <a:bodyPr>
            <a:noAutofit/>
          </a:bodyPr>
          <a:lstStyle/>
          <a:p>
            <a:pPr>
              <a:spcBef>
                <a:spcPts val="0"/>
              </a:spcBef>
            </a:pPr>
            <a:r>
              <a:rPr lang="en-US" sz="2400" dirty="0"/>
              <a:t>If a remote repository already exists, you can fetch a copy from your local machine and start working on it.</a:t>
            </a:r>
          </a:p>
          <a:p>
            <a:pPr lvl="1">
              <a:spcBef>
                <a:spcPts val="0"/>
              </a:spcBef>
            </a:pPr>
            <a:r>
              <a:rPr lang="en-US" sz="2200" dirty="0"/>
              <a:t>git clone [</a:t>
            </a:r>
            <a:r>
              <a:rPr lang="en-US" sz="2200" dirty="0" err="1"/>
              <a:t>remote_url</a:t>
            </a:r>
            <a:r>
              <a:rPr lang="en-US" sz="2200" dirty="0"/>
              <a:t>]</a:t>
            </a:r>
          </a:p>
          <a:p>
            <a:pPr lvl="2">
              <a:spcBef>
                <a:spcPts val="0"/>
              </a:spcBef>
            </a:pPr>
            <a:r>
              <a:rPr lang="en-US" sz="1800" dirty="0"/>
              <a:t>Copy a remote repository on your local machine</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17</a:t>
            </a:fld>
            <a:endParaRPr lang="en-US" dirty="0"/>
          </a:p>
        </p:txBody>
      </p:sp>
      <p:pic>
        <p:nvPicPr>
          <p:cNvPr id="4" name="Picture 3">
            <a:extLst>
              <a:ext uri="{FF2B5EF4-FFF2-40B4-BE49-F238E27FC236}">
                <a16:creationId xmlns:a16="http://schemas.microsoft.com/office/drawing/2014/main" id="{A687D719-AF9B-44A6-9B06-FD9A2752B276}"/>
              </a:ext>
            </a:extLst>
          </p:cNvPr>
          <p:cNvPicPr>
            <a:picLocks noChangeAspect="1"/>
          </p:cNvPicPr>
          <p:nvPr/>
        </p:nvPicPr>
        <p:blipFill>
          <a:blip r:embed="rId2"/>
          <a:stretch>
            <a:fillRect/>
          </a:stretch>
        </p:blipFill>
        <p:spPr>
          <a:xfrm>
            <a:off x="6696259" y="2737360"/>
            <a:ext cx="5087752" cy="2912181"/>
          </a:xfrm>
          <a:prstGeom prst="rect">
            <a:avLst/>
          </a:prstGeom>
        </p:spPr>
      </p:pic>
    </p:spTree>
    <p:extLst>
      <p:ext uri="{BB962C8B-B14F-4D97-AF65-F5344CB8AC3E}">
        <p14:creationId xmlns:p14="http://schemas.microsoft.com/office/powerpoint/2010/main" val="263830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PULL</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2000" y="2737360"/>
            <a:ext cx="5932312" cy="3415084"/>
          </a:xfrm>
        </p:spPr>
        <p:txBody>
          <a:bodyPr>
            <a:noAutofit/>
          </a:bodyPr>
          <a:lstStyle/>
          <a:p>
            <a:pPr>
              <a:spcBef>
                <a:spcPts val="0"/>
              </a:spcBef>
            </a:pPr>
            <a:r>
              <a:rPr lang="en-US" sz="2400" dirty="0"/>
              <a:t>Pull operation from remote repository to your own local repository</a:t>
            </a:r>
          </a:p>
          <a:p>
            <a:pPr>
              <a:spcBef>
                <a:spcPts val="0"/>
              </a:spcBef>
            </a:pPr>
            <a:r>
              <a:rPr lang="en-US" sz="2400" dirty="0"/>
              <a:t>Unlike clone, pull downloads the latest version history from a pre defined remote </a:t>
            </a:r>
          </a:p>
          <a:p>
            <a:pPr lvl="1">
              <a:spcBef>
                <a:spcPts val="0"/>
              </a:spcBef>
            </a:pPr>
            <a:r>
              <a:rPr lang="en-US" sz="2200" dirty="0"/>
              <a:t>git pull [</a:t>
            </a:r>
            <a:r>
              <a:rPr lang="en-US" sz="2200" dirty="0" err="1"/>
              <a:t>remote_url</a:t>
            </a:r>
            <a:r>
              <a:rPr lang="en-US" sz="2200" dirty="0"/>
              <a:t>]</a:t>
            </a:r>
          </a:p>
          <a:p>
            <a:pPr lvl="2">
              <a:spcBef>
                <a:spcPts val="0"/>
              </a:spcBef>
            </a:pPr>
            <a:r>
              <a:rPr lang="en-US" sz="1800" dirty="0"/>
              <a:t>Pull changes from a remote repository	 on your local machine</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18</a:t>
            </a:fld>
            <a:endParaRPr lang="en-US" dirty="0"/>
          </a:p>
        </p:txBody>
      </p:sp>
      <p:pic>
        <p:nvPicPr>
          <p:cNvPr id="4" name="Picture 3">
            <a:extLst>
              <a:ext uri="{FF2B5EF4-FFF2-40B4-BE49-F238E27FC236}">
                <a16:creationId xmlns:a16="http://schemas.microsoft.com/office/drawing/2014/main" id="{A687D719-AF9B-44A6-9B06-FD9A2752B276}"/>
              </a:ext>
            </a:extLst>
          </p:cNvPr>
          <p:cNvPicPr>
            <a:picLocks noChangeAspect="1"/>
          </p:cNvPicPr>
          <p:nvPr/>
        </p:nvPicPr>
        <p:blipFill>
          <a:blip r:embed="rId2"/>
          <a:stretch>
            <a:fillRect/>
          </a:stretch>
        </p:blipFill>
        <p:spPr>
          <a:xfrm>
            <a:off x="6696259" y="2737360"/>
            <a:ext cx="5087752" cy="2912181"/>
          </a:xfrm>
          <a:prstGeom prst="rect">
            <a:avLst/>
          </a:prstGeom>
        </p:spPr>
      </p:pic>
    </p:spTree>
    <p:extLst>
      <p:ext uri="{BB962C8B-B14F-4D97-AF65-F5344CB8AC3E}">
        <p14:creationId xmlns:p14="http://schemas.microsoft.com/office/powerpoint/2010/main" val="357996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PUSH</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1999" y="1964267"/>
            <a:ext cx="10752667" cy="4188177"/>
          </a:xfrm>
        </p:spPr>
        <p:txBody>
          <a:bodyPr>
            <a:noAutofit/>
          </a:bodyPr>
          <a:lstStyle/>
          <a:p>
            <a:pPr>
              <a:spcBef>
                <a:spcPts val="0"/>
              </a:spcBef>
            </a:pPr>
            <a:r>
              <a:rPr lang="en-US" sz="2400" dirty="0"/>
              <a:t>An operation that enables you to share your changes </a:t>
            </a:r>
          </a:p>
          <a:p>
            <a:pPr>
              <a:spcBef>
                <a:spcPts val="0"/>
              </a:spcBef>
            </a:pPr>
            <a:r>
              <a:rPr lang="en-US" sz="2400" dirty="0"/>
              <a:t>It simply moves the staged changes from the local repo to the remote repo </a:t>
            </a:r>
          </a:p>
          <a:p>
            <a:pPr lvl="1">
              <a:spcBef>
                <a:spcPts val="0"/>
              </a:spcBef>
            </a:pPr>
            <a:r>
              <a:rPr lang="en-US" sz="2200" dirty="0"/>
              <a:t>git push [</a:t>
            </a:r>
            <a:r>
              <a:rPr lang="en-US" sz="2200" dirty="0" err="1"/>
              <a:t>remote_url</a:t>
            </a:r>
            <a:r>
              <a:rPr lang="en-US" sz="2200" dirty="0"/>
              <a:t>] [branch]</a:t>
            </a:r>
          </a:p>
          <a:p>
            <a:pPr lvl="2">
              <a:spcBef>
                <a:spcPts val="0"/>
              </a:spcBef>
            </a:pPr>
            <a:r>
              <a:rPr lang="en-US" sz="1800" dirty="0"/>
              <a:t>Push staged changes to a remote repository	 in a specified branch</a:t>
            </a:r>
          </a:p>
          <a:p>
            <a:pPr marL="859536" lvl="2" indent="0">
              <a:spcBef>
                <a:spcPts val="0"/>
              </a:spcBef>
              <a:buNone/>
            </a:pPr>
            <a:endParaRPr lang="en-US" sz="1800" dirty="0"/>
          </a:p>
          <a:p>
            <a:pPr>
              <a:spcBef>
                <a:spcPts val="0"/>
              </a:spcBef>
            </a:pPr>
            <a:r>
              <a:rPr lang="en-US" sz="2200" dirty="0"/>
              <a:t>Your push to the remote repository will be rejected if your local repository is out of date, possibly because there are some updates that are on the remote repository added by others that you do not have locally yet. –it is called a CONFLICT</a:t>
            </a:r>
          </a:p>
          <a:p>
            <a:pPr marL="0" indent="0">
              <a:spcBef>
                <a:spcPts val="0"/>
              </a:spcBef>
              <a:buNone/>
            </a:pPr>
            <a:endParaRPr lang="en-US" sz="2200" dirty="0"/>
          </a:p>
          <a:p>
            <a:pPr>
              <a:spcBef>
                <a:spcPts val="0"/>
              </a:spcBef>
            </a:pPr>
            <a:r>
              <a:rPr lang="en-US" sz="2200" dirty="0"/>
              <a:t>If that is the case, do a pull to grab the latest changes from the remote repository before you are allowed to push.</a:t>
            </a:r>
          </a:p>
          <a:p>
            <a:pPr>
              <a:spcBef>
                <a:spcPts val="0"/>
              </a:spcBef>
            </a:pPr>
            <a:endParaRPr lang="en-US" sz="2200" dirty="0"/>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19</a:t>
            </a:fld>
            <a:endParaRPr lang="en-US" dirty="0"/>
          </a:p>
        </p:txBody>
      </p:sp>
    </p:spTree>
    <p:extLst>
      <p:ext uri="{BB962C8B-B14F-4D97-AF65-F5344CB8AC3E}">
        <p14:creationId xmlns:p14="http://schemas.microsoft.com/office/powerpoint/2010/main" val="642638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D2A6366-FF6C-47F2-B842-B9F516ACC77F}"/>
              </a:ext>
              <a:ext uri="{C183D7F6-B498-43B3-948B-1728B52AA6E4}">
                <adec:decorative xmlns:adec="http://schemas.microsoft.com/office/drawing/2017/decorative" val="1"/>
              </a:ext>
            </a:extLst>
          </p:cNvPr>
          <p:cNvSpPr/>
          <p:nvPr/>
        </p:nvSpPr>
        <p:spPr>
          <a:xfrm>
            <a:off x="572770" y="2881825"/>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GIT?</a:t>
            </a:r>
            <a:endParaRPr lang="en-US" sz="2400" dirty="0"/>
          </a:p>
        </p:txBody>
      </p:sp>
      <p:sp>
        <p:nvSpPr>
          <p:cNvPr id="4" name="Oval 3">
            <a:extLst>
              <a:ext uri="{FF2B5EF4-FFF2-40B4-BE49-F238E27FC236}">
                <a16:creationId xmlns:a16="http://schemas.microsoft.com/office/drawing/2014/main" id="{F04472FF-5CE9-4C28-A4FF-E178C31EC58A}"/>
              </a:ext>
              <a:ext uri="{C183D7F6-B498-43B3-948B-1728B52AA6E4}">
                <adec:decorative xmlns:adec="http://schemas.microsoft.com/office/drawing/2017/decorative" val="1"/>
              </a:ext>
            </a:extLst>
          </p:cNvPr>
          <p:cNvSpPr/>
          <p:nvPr/>
        </p:nvSpPr>
        <p:spPr>
          <a:xfrm>
            <a:off x="5647050" y="1504950"/>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Oval 5">
            <a:extLst>
              <a:ext uri="{FF2B5EF4-FFF2-40B4-BE49-F238E27FC236}">
                <a16:creationId xmlns:a16="http://schemas.microsoft.com/office/drawing/2014/main" id="{2914446E-8D49-40FF-8036-3BE0DA8E5B5A}"/>
              </a:ext>
              <a:ext uri="{C183D7F6-B498-43B3-948B-1728B52AA6E4}">
                <adec:decorative xmlns:adec="http://schemas.microsoft.com/office/drawing/2017/decorative" val="1"/>
              </a:ext>
            </a:extLst>
          </p:cNvPr>
          <p:cNvSpPr/>
          <p:nvPr/>
        </p:nvSpPr>
        <p:spPr>
          <a:xfrm>
            <a:off x="10444827" y="1411046"/>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8" name="Oval 7">
            <a:extLst>
              <a:ext uri="{FF2B5EF4-FFF2-40B4-BE49-F238E27FC236}">
                <a16:creationId xmlns:a16="http://schemas.microsoft.com/office/drawing/2014/main" id="{85A882D0-618F-4C0E-BCB7-2590F780786D}"/>
              </a:ext>
              <a:ext uri="{C183D7F6-B498-43B3-948B-1728B52AA6E4}">
                <adec:decorative xmlns:adec="http://schemas.microsoft.com/office/drawing/2017/decorative" val="1"/>
              </a:ext>
            </a:extLst>
          </p:cNvPr>
          <p:cNvSpPr/>
          <p:nvPr/>
        </p:nvSpPr>
        <p:spPr>
          <a:xfrm>
            <a:off x="6471139" y="4887090"/>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0" name="Oval 9">
            <a:extLst>
              <a:ext uri="{FF2B5EF4-FFF2-40B4-BE49-F238E27FC236}">
                <a16:creationId xmlns:a16="http://schemas.microsoft.com/office/drawing/2014/main" id="{C5E93AB5-365F-4AC2-8A09-45510506450C}"/>
              </a:ext>
              <a:ext uri="{C183D7F6-B498-43B3-948B-1728B52AA6E4}">
                <adec:decorative xmlns:adec="http://schemas.microsoft.com/office/drawing/2017/decorative" val="1"/>
              </a:ext>
            </a:extLst>
          </p:cNvPr>
          <p:cNvSpPr/>
          <p:nvPr/>
        </p:nvSpPr>
        <p:spPr>
          <a:xfrm>
            <a:off x="9869095" y="6031354"/>
            <a:ext cx="468000" cy="468000"/>
          </a:xfrm>
          <a:prstGeom prst="ellipse">
            <a:avLst/>
          </a:prstGeom>
          <a:solidFill>
            <a:schemeClr val="tx1"/>
          </a:solidFill>
          <a:ln w="28575">
            <a:solidFill>
              <a:schemeClr val="accent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p:txBody>
          <a:bodyPr>
            <a:normAutofit/>
          </a:bodyPr>
          <a:lstStyle/>
          <a:p>
            <a:pPr marL="0" lvl="0" indent="0" algn="ctr">
              <a:lnSpc>
                <a:spcPct val="100000"/>
              </a:lnSpc>
              <a:spcAft>
                <a:spcPts val="2400"/>
              </a:spcAft>
              <a:buNone/>
            </a:pPr>
            <a:r>
              <a:rPr lang="en-US" sz="13800" dirty="0">
                <a:solidFill>
                  <a:prstClr val="black">
                    <a:lumMod val="85000"/>
                    <a:lumOff val="15000"/>
                  </a:prstClr>
                </a:solidFill>
                <a:cs typeface="Segoe UI" panose="020B0502040204020203" pitchFamily="34" charset="0"/>
              </a:rPr>
              <a:t>Git</a:t>
            </a:r>
          </a:p>
          <a:p>
            <a:pPr marL="0" lvl="0" indent="0" algn="ctr">
              <a:lnSpc>
                <a:spcPct val="100000"/>
              </a:lnSpc>
              <a:spcAft>
                <a:spcPts val="2400"/>
              </a:spcAft>
              <a:buNone/>
            </a:pPr>
            <a:r>
              <a:rPr lang="en-US" sz="3200" dirty="0">
                <a:solidFill>
                  <a:prstClr val="black">
                    <a:lumMod val="85000"/>
                    <a:lumOff val="15000"/>
                  </a:prstClr>
                </a:solidFill>
                <a:cs typeface="Segoe UI" panose="020B0502040204020203" pitchFamily="34" charset="0"/>
              </a:rPr>
              <a:t>Is a distributed, open source Version Control System, designed for speed and efficiency. </a:t>
            </a:r>
          </a:p>
        </p:txBody>
      </p:sp>
      <p:sp>
        <p:nvSpPr>
          <p:cNvPr id="16" name="Title 4">
            <a:extLst>
              <a:ext uri="{FF2B5EF4-FFF2-40B4-BE49-F238E27FC236}">
                <a16:creationId xmlns:a16="http://schemas.microsoft.com/office/drawing/2014/main" id="{F28D8DA8-06A0-4DE6-8AD0-66EB6F66D3FD}"/>
              </a:ext>
            </a:extLst>
          </p:cNvPr>
          <p:cNvSpPr>
            <a:spLocks noGrp="1"/>
          </p:cNvSpPr>
          <p:nvPr>
            <p:ph type="title"/>
          </p:nvPr>
        </p:nvSpPr>
        <p:spPr bwMode="ltGray">
          <a:xfrm>
            <a:off x="248356" y="338008"/>
            <a:ext cx="4641006" cy="2397608"/>
          </a:xfrm>
        </p:spPr>
        <p:txBody>
          <a:bodyPr/>
          <a:lstStyle/>
          <a:p>
            <a:pPr algn="ctr"/>
            <a:br>
              <a:rPr lang="en-US" dirty="0"/>
            </a:br>
            <a:br>
              <a:rPr lang="en-US" dirty="0"/>
            </a:br>
            <a:r>
              <a:rPr lang="en-US" dirty="0"/>
              <a:t>What is</a:t>
            </a:r>
          </a:p>
        </p:txBody>
      </p:sp>
    </p:spTree>
    <p:extLst>
      <p:ext uri="{BB962C8B-B14F-4D97-AF65-F5344CB8AC3E}">
        <p14:creationId xmlns:p14="http://schemas.microsoft.com/office/powerpoint/2010/main" val="4085642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PUSH</a:t>
            </a:r>
          </a:p>
        </p:txBody>
      </p:sp>
      <p:sp>
        <p:nvSpPr>
          <p:cNvPr id="5" name="Content Placeholder 4">
            <a:extLst>
              <a:ext uri="{FF2B5EF4-FFF2-40B4-BE49-F238E27FC236}">
                <a16:creationId xmlns:a16="http://schemas.microsoft.com/office/drawing/2014/main" id="{8E1F8476-CA40-4F5D-BFDF-703563EA67EC}"/>
              </a:ext>
            </a:extLst>
          </p:cNvPr>
          <p:cNvSpPr>
            <a:spLocks noGrp="1"/>
          </p:cNvSpPr>
          <p:nvPr>
            <p:ph sz="quarter" idx="15"/>
          </p:nvPr>
        </p:nvSpPr>
        <p:spPr>
          <a:xfrm>
            <a:off x="761999" y="2737360"/>
            <a:ext cx="10933289" cy="3415084"/>
          </a:xfrm>
        </p:spPr>
        <p:txBody>
          <a:bodyPr>
            <a:noAutofit/>
          </a:bodyPr>
          <a:lstStyle/>
          <a:p>
            <a:pPr>
              <a:spcBef>
                <a:spcPts val="0"/>
              </a:spcBef>
            </a:pPr>
            <a:r>
              <a:rPr lang="en-US" sz="2800" dirty="0"/>
              <a:t>An operation that enables you to share your changes </a:t>
            </a:r>
          </a:p>
          <a:p>
            <a:pPr>
              <a:spcBef>
                <a:spcPts val="0"/>
              </a:spcBef>
            </a:pPr>
            <a:r>
              <a:rPr lang="en-US" sz="2800" dirty="0"/>
              <a:t>It simply moves the staged changes from the local repo to the remote repo </a:t>
            </a:r>
          </a:p>
          <a:p>
            <a:pPr lvl="1">
              <a:spcBef>
                <a:spcPts val="0"/>
              </a:spcBef>
            </a:pPr>
            <a:r>
              <a:rPr lang="en-US" sz="2400" dirty="0"/>
              <a:t>git push [</a:t>
            </a:r>
            <a:r>
              <a:rPr lang="en-US" sz="2400" dirty="0" err="1"/>
              <a:t>remote_url</a:t>
            </a:r>
            <a:r>
              <a:rPr lang="en-US" sz="2400" dirty="0"/>
              <a:t>] [branch]</a:t>
            </a:r>
          </a:p>
          <a:p>
            <a:pPr lvl="2">
              <a:spcBef>
                <a:spcPts val="0"/>
              </a:spcBef>
            </a:pPr>
            <a:r>
              <a:rPr lang="en-US" sz="2000" dirty="0"/>
              <a:t>Push staged changes to a remote repository	 in a specified branch</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20</a:t>
            </a:fld>
            <a:endParaRPr lang="en-US" dirty="0"/>
          </a:p>
        </p:txBody>
      </p:sp>
    </p:spTree>
    <p:extLst>
      <p:ext uri="{BB962C8B-B14F-4D97-AF65-F5344CB8AC3E}">
        <p14:creationId xmlns:p14="http://schemas.microsoft.com/office/powerpoint/2010/main" val="656687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Famous Git platforms</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21</a:t>
            </a:fld>
            <a:endParaRPr lang="en-US" dirty="0"/>
          </a:p>
        </p:txBody>
      </p:sp>
      <p:pic>
        <p:nvPicPr>
          <p:cNvPr id="7" name="Picture 6">
            <a:extLst>
              <a:ext uri="{FF2B5EF4-FFF2-40B4-BE49-F238E27FC236}">
                <a16:creationId xmlns:a16="http://schemas.microsoft.com/office/drawing/2014/main" id="{745D83FF-671C-4DF9-8C9B-6CFDECDC4681}"/>
              </a:ext>
            </a:extLst>
          </p:cNvPr>
          <p:cNvPicPr>
            <a:picLocks noChangeAspect="1"/>
          </p:cNvPicPr>
          <p:nvPr/>
        </p:nvPicPr>
        <p:blipFill>
          <a:blip r:embed="rId2"/>
          <a:stretch>
            <a:fillRect/>
          </a:stretch>
        </p:blipFill>
        <p:spPr>
          <a:xfrm>
            <a:off x="3003727" y="2113752"/>
            <a:ext cx="2934229" cy="2934229"/>
          </a:xfrm>
          <a:prstGeom prst="rect">
            <a:avLst/>
          </a:prstGeom>
        </p:spPr>
      </p:pic>
      <p:pic>
        <p:nvPicPr>
          <p:cNvPr id="11" name="Picture 10">
            <a:extLst>
              <a:ext uri="{FF2B5EF4-FFF2-40B4-BE49-F238E27FC236}">
                <a16:creationId xmlns:a16="http://schemas.microsoft.com/office/drawing/2014/main" id="{FD39B3BF-D098-4D06-A060-9F997A295F04}"/>
              </a:ext>
            </a:extLst>
          </p:cNvPr>
          <p:cNvPicPr>
            <a:picLocks noChangeAspect="1"/>
          </p:cNvPicPr>
          <p:nvPr/>
        </p:nvPicPr>
        <p:blipFill>
          <a:blip r:embed="rId3"/>
          <a:stretch>
            <a:fillRect/>
          </a:stretch>
        </p:blipFill>
        <p:spPr>
          <a:xfrm>
            <a:off x="6056537" y="2407444"/>
            <a:ext cx="2912399" cy="2465220"/>
          </a:xfrm>
          <a:prstGeom prst="rect">
            <a:avLst/>
          </a:prstGeom>
        </p:spPr>
      </p:pic>
      <p:pic>
        <p:nvPicPr>
          <p:cNvPr id="14" name="Picture 13">
            <a:extLst>
              <a:ext uri="{FF2B5EF4-FFF2-40B4-BE49-F238E27FC236}">
                <a16:creationId xmlns:a16="http://schemas.microsoft.com/office/drawing/2014/main" id="{61F25098-2069-46A5-B9AE-F910541A6835}"/>
              </a:ext>
            </a:extLst>
          </p:cNvPr>
          <p:cNvPicPr>
            <a:picLocks noChangeAspect="1"/>
          </p:cNvPicPr>
          <p:nvPr/>
        </p:nvPicPr>
        <p:blipFill>
          <a:blip r:embed="rId4"/>
          <a:stretch>
            <a:fillRect/>
          </a:stretch>
        </p:blipFill>
        <p:spPr>
          <a:xfrm flipH="1">
            <a:off x="9053776" y="2177999"/>
            <a:ext cx="2934229" cy="2934229"/>
          </a:xfrm>
          <a:prstGeom prst="rect">
            <a:avLst/>
          </a:prstGeom>
        </p:spPr>
      </p:pic>
      <p:pic>
        <p:nvPicPr>
          <p:cNvPr id="18" name="Content Placeholder 17">
            <a:extLst>
              <a:ext uri="{FF2B5EF4-FFF2-40B4-BE49-F238E27FC236}">
                <a16:creationId xmlns:a16="http://schemas.microsoft.com/office/drawing/2014/main" id="{FAC78325-B3D4-4452-BE5F-111D922BA9DF}"/>
              </a:ext>
            </a:extLst>
          </p:cNvPr>
          <p:cNvPicPr>
            <a:picLocks noGrp="1" noChangeAspect="1"/>
          </p:cNvPicPr>
          <p:nvPr>
            <p:ph sz="quarter" idx="15"/>
          </p:nvPr>
        </p:nvPicPr>
        <p:blipFill>
          <a:blip r:embed="rId5"/>
          <a:stretch>
            <a:fillRect/>
          </a:stretch>
        </p:blipFill>
        <p:spPr>
          <a:xfrm>
            <a:off x="207420" y="2177999"/>
            <a:ext cx="2711467" cy="2711467"/>
          </a:xfrm>
        </p:spPr>
      </p:pic>
      <p:sp>
        <p:nvSpPr>
          <p:cNvPr id="19" name="Content Placeholder 4">
            <a:extLst>
              <a:ext uri="{FF2B5EF4-FFF2-40B4-BE49-F238E27FC236}">
                <a16:creationId xmlns:a16="http://schemas.microsoft.com/office/drawing/2014/main" id="{15F10943-D9FB-4206-9B3C-7FC6D676A4A3}"/>
              </a:ext>
            </a:extLst>
          </p:cNvPr>
          <p:cNvSpPr txBox="1">
            <a:spLocks/>
          </p:cNvSpPr>
          <p:nvPr/>
        </p:nvSpPr>
        <p:spPr>
          <a:xfrm>
            <a:off x="761999" y="5260622"/>
            <a:ext cx="10933289" cy="891822"/>
          </a:xfrm>
          <a:prstGeom prst="rect">
            <a:avLst/>
          </a:prstGeom>
        </p:spPr>
        <p:txBody>
          <a:bodyPr vert="horz" lIns="91440" tIns="45720" rIns="91440" bIns="45720" rtlCol="0">
            <a:noAutofit/>
          </a:bodyPr>
          <a:lst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a:lstStyle>
          <a:p>
            <a:pPr marL="0" indent="0" algn="ctr">
              <a:spcBef>
                <a:spcPts val="0"/>
              </a:spcBef>
              <a:buNone/>
            </a:pPr>
            <a:r>
              <a:rPr lang="en-US" sz="3600" dirty="0"/>
              <a:t>Git is not </a:t>
            </a:r>
            <a:r>
              <a:rPr lang="en-US" sz="3600" dirty="0" err="1"/>
              <a:t>Github</a:t>
            </a:r>
            <a:r>
              <a:rPr lang="en-US" sz="3600" dirty="0"/>
              <a:t>!</a:t>
            </a:r>
            <a:endParaRPr lang="en-US" sz="2000" dirty="0"/>
          </a:p>
        </p:txBody>
      </p:sp>
    </p:spTree>
    <p:extLst>
      <p:ext uri="{BB962C8B-B14F-4D97-AF65-F5344CB8AC3E}">
        <p14:creationId xmlns:p14="http://schemas.microsoft.com/office/powerpoint/2010/main" val="3549497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g"/>
          <p:cNvPicPr>
            <a:picLocks noChangeAspect="1"/>
          </p:cNvPicPr>
          <p:nvPr/>
        </p:nvPicPr>
        <p:blipFill>
          <a:blip r:embed="rId2"/>
          <a:stretch>
            <a:fillRect/>
          </a:stretch>
        </p:blipFill>
        <p:spPr>
          <a:xfrm>
            <a:off x="1340514" y="0"/>
            <a:ext cx="9134455"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Snapshots</a:t>
            </a:r>
            <a:endParaRPr/>
          </a:p>
        </p:txBody>
      </p:sp>
      <p:pic>
        <p:nvPicPr>
          <p:cNvPr id="207" name="Google Shape;207;p31"/>
          <p:cNvPicPr preferRelativeResize="0"/>
          <p:nvPr/>
        </p:nvPicPr>
        <p:blipFill>
          <a:blip r:embed="rId3">
            <a:alphaModFix/>
          </a:blip>
          <a:stretch>
            <a:fillRect/>
          </a:stretch>
        </p:blipFill>
        <p:spPr>
          <a:xfrm>
            <a:off x="782434" y="4282967"/>
            <a:ext cx="792367" cy="1992133"/>
          </a:xfrm>
          <a:prstGeom prst="rect">
            <a:avLst/>
          </a:prstGeom>
          <a:noFill/>
          <a:ln>
            <a:noFill/>
          </a:ln>
        </p:spPr>
      </p:pic>
      <p:grpSp>
        <p:nvGrpSpPr>
          <p:cNvPr id="208" name="Google Shape;208;p31"/>
          <p:cNvGrpSpPr/>
          <p:nvPr/>
        </p:nvGrpSpPr>
        <p:grpSpPr>
          <a:xfrm>
            <a:off x="415600" y="1356967"/>
            <a:ext cx="1625600" cy="1945000"/>
            <a:chOff x="311700" y="1017725"/>
            <a:chExt cx="1219200" cy="1458750"/>
          </a:xfrm>
        </p:grpSpPr>
        <p:pic>
          <p:nvPicPr>
            <p:cNvPr id="209" name="Google Shape;209;p31"/>
            <p:cNvPicPr preferRelativeResize="0"/>
            <p:nvPr/>
          </p:nvPicPr>
          <p:blipFill>
            <a:blip r:embed="rId4">
              <a:alphaModFix/>
            </a:blip>
            <a:stretch>
              <a:fillRect/>
            </a:stretch>
          </p:blipFill>
          <p:spPr>
            <a:xfrm>
              <a:off x="311700" y="1017725"/>
              <a:ext cx="1219200" cy="1219200"/>
            </a:xfrm>
            <a:prstGeom prst="rect">
              <a:avLst/>
            </a:prstGeom>
            <a:noFill/>
            <a:ln>
              <a:noFill/>
            </a:ln>
          </p:spPr>
        </p:pic>
        <p:sp>
          <p:nvSpPr>
            <p:cNvPr id="210" name="Google Shape;210;p31"/>
            <p:cNvSpPr txBox="1"/>
            <p:nvPr/>
          </p:nvSpPr>
          <p:spPr>
            <a:xfrm>
              <a:off x="311700" y="2073275"/>
              <a:ext cx="12192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Snapshots</a:t>
            </a:r>
            <a:endParaRPr/>
          </a:p>
        </p:txBody>
      </p:sp>
      <p:pic>
        <p:nvPicPr>
          <p:cNvPr id="216" name="Google Shape;216;p32"/>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17" name="Google Shape;217;p32"/>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18" name="Google Shape;218;p32"/>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219" name="Google Shape;219;p32"/>
          <p:cNvGrpSpPr/>
          <p:nvPr/>
        </p:nvGrpSpPr>
        <p:grpSpPr>
          <a:xfrm>
            <a:off x="1511301" y="1356967"/>
            <a:ext cx="3073500" cy="1945000"/>
            <a:chOff x="1133475" y="1017725"/>
            <a:chExt cx="2305125" cy="1458750"/>
          </a:xfrm>
        </p:grpSpPr>
        <p:pic>
          <p:nvPicPr>
            <p:cNvPr id="220" name="Google Shape;220;p32"/>
            <p:cNvPicPr preferRelativeResize="0"/>
            <p:nvPr/>
          </p:nvPicPr>
          <p:blipFill>
            <a:blip r:embed="rId4">
              <a:alphaModFix/>
            </a:blip>
            <a:stretch>
              <a:fillRect/>
            </a:stretch>
          </p:blipFill>
          <p:spPr>
            <a:xfrm>
              <a:off x="1835700" y="1017725"/>
              <a:ext cx="1219200" cy="1219200"/>
            </a:xfrm>
            <a:prstGeom prst="rect">
              <a:avLst/>
            </a:prstGeom>
            <a:noFill/>
            <a:ln>
              <a:noFill/>
            </a:ln>
          </p:spPr>
        </p:pic>
        <p:sp>
          <p:nvSpPr>
            <p:cNvPr id="221" name="Google Shape;221;p32"/>
            <p:cNvSpPr txBox="1"/>
            <p:nvPr/>
          </p:nvSpPr>
          <p:spPr>
            <a:xfrm>
              <a:off x="1835700" y="20732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working.copy</a:t>
              </a:r>
              <a:endParaRPr sz="2400">
                <a:latin typeface="Roboto Mono"/>
                <a:ea typeface="Roboto Mono"/>
                <a:cs typeface="Roboto Mono"/>
                <a:sym typeface="Roboto Mono"/>
              </a:endParaRPr>
            </a:p>
          </p:txBody>
        </p:sp>
        <p:cxnSp>
          <p:nvCxnSpPr>
            <p:cNvPr id="222" name="Google Shape;222;p32"/>
            <p:cNvCxnSpPr/>
            <p:nvPr/>
          </p:nvCxnSpPr>
          <p:spPr>
            <a:xfrm>
              <a:off x="1133475" y="1682750"/>
              <a:ext cx="1276200" cy="0"/>
            </a:xfrm>
            <a:prstGeom prst="straightConnector1">
              <a:avLst/>
            </a:prstGeom>
            <a:noFill/>
            <a:ln w="76200"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Snapshots</a:t>
            </a:r>
            <a:endParaRPr/>
          </a:p>
        </p:txBody>
      </p:sp>
      <p:pic>
        <p:nvPicPr>
          <p:cNvPr id="228" name="Google Shape;228;p33"/>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29" name="Google Shape;229;p33"/>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30" name="Google Shape;230;p33"/>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231" name="Google Shape;231;p33"/>
          <p:cNvGrpSpPr/>
          <p:nvPr/>
        </p:nvGrpSpPr>
        <p:grpSpPr>
          <a:xfrm>
            <a:off x="2447600" y="1356967"/>
            <a:ext cx="2137200" cy="1945000"/>
            <a:chOff x="1835700" y="1017725"/>
            <a:chExt cx="1602900" cy="1458750"/>
          </a:xfrm>
        </p:grpSpPr>
        <p:pic>
          <p:nvPicPr>
            <p:cNvPr id="232" name="Google Shape;232;p33"/>
            <p:cNvPicPr preferRelativeResize="0"/>
            <p:nvPr/>
          </p:nvPicPr>
          <p:blipFill>
            <a:blip r:embed="rId4">
              <a:alphaModFix/>
            </a:blip>
            <a:stretch>
              <a:fillRect/>
            </a:stretch>
          </p:blipFill>
          <p:spPr>
            <a:xfrm>
              <a:off x="1835700" y="1017725"/>
              <a:ext cx="1219200" cy="1219200"/>
            </a:xfrm>
            <a:prstGeom prst="rect">
              <a:avLst/>
            </a:prstGeom>
            <a:noFill/>
            <a:ln>
              <a:noFill/>
            </a:ln>
          </p:spPr>
        </p:pic>
        <p:sp>
          <p:nvSpPr>
            <p:cNvPr id="233" name="Google Shape;233;p33"/>
            <p:cNvSpPr txBox="1"/>
            <p:nvPr/>
          </p:nvSpPr>
          <p:spPr>
            <a:xfrm>
              <a:off x="1835700" y="20732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working.copy</a:t>
              </a:r>
              <a:endParaRPr sz="2400">
                <a:latin typeface="Roboto Mono"/>
                <a:ea typeface="Roboto Mono"/>
                <a:cs typeface="Roboto Mono"/>
                <a:sym typeface="Roboto Mono"/>
              </a:endParaRPr>
            </a:p>
          </p:txBody>
        </p:sp>
      </p:grpSp>
      <p:grpSp>
        <p:nvGrpSpPr>
          <p:cNvPr id="234" name="Google Shape;234;p33"/>
          <p:cNvGrpSpPr/>
          <p:nvPr/>
        </p:nvGrpSpPr>
        <p:grpSpPr>
          <a:xfrm>
            <a:off x="4479600" y="1024467"/>
            <a:ext cx="2137200" cy="1871100"/>
            <a:chOff x="3359700" y="768350"/>
            <a:chExt cx="1602900" cy="1403325"/>
          </a:xfrm>
        </p:grpSpPr>
        <p:pic>
          <p:nvPicPr>
            <p:cNvPr id="235" name="Google Shape;235;p33"/>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236" name="Google Shape;236;p33"/>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cxnSp>
        <p:nvCxnSpPr>
          <p:cNvPr id="237" name="Google Shape;237;p33"/>
          <p:cNvCxnSpPr/>
          <p:nvPr/>
        </p:nvCxnSpPr>
        <p:spPr>
          <a:xfrm rot="10800000" flipH="1">
            <a:off x="3517900" y="1875267"/>
            <a:ext cx="1638400" cy="3684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1000"/>
                                        <p:tgtEl>
                                          <p:spTgt spid="234"/>
                                        </p:tgtEl>
                                      </p:cBhvr>
                                    </p:animEffect>
                                  </p:childTnLst>
                                </p:cTn>
                              </p:par>
                              <p:par>
                                <p:cTn id="8" presetID="10" presetClass="entr" presetSubtype="0"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in" filter="fade">
                                      <p:cBhvr>
                                        <p:cTn id="10" dur="1000"/>
                                        <p:tgtEl>
                                          <p:spTgt spid="237"/>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2000"/>
                                        <p:tgtEl>
                                          <p:spTgt spid="231"/>
                                        </p:tgtEl>
                                      </p:cBhvr>
                                    </p:animEffect>
                                    <p:set>
                                      <p:cBhvr>
                                        <p:cTn id="14" dur="1" fill="hold">
                                          <p:stCondLst>
                                            <p:cond delay="2000"/>
                                          </p:stCondLst>
                                        </p:cTn>
                                        <p:tgtEl>
                                          <p:spTgt spid="231"/>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000"/>
                                        <p:tgtEl>
                                          <p:spTgt spid="237"/>
                                        </p:tgtEl>
                                      </p:cBhvr>
                                    </p:animEffect>
                                    <p:set>
                                      <p:cBhvr>
                                        <p:cTn id="17" dur="1" fill="hold">
                                          <p:stCondLst>
                                            <p:cond delay="2000"/>
                                          </p:stCondLst>
                                        </p:cTn>
                                        <p:tgtEl>
                                          <p:spTgt spid="2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Snapshots</a:t>
            </a:r>
            <a:endParaRPr/>
          </a:p>
        </p:txBody>
      </p:sp>
      <p:pic>
        <p:nvPicPr>
          <p:cNvPr id="243" name="Google Shape;243;p34"/>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44" name="Google Shape;244;p34"/>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45" name="Google Shape;245;p34"/>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246" name="Google Shape;246;p34"/>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247" name="Google Shape;247;p34"/>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nvGrpSpPr>
          <p:cNvPr id="248" name="Google Shape;248;p34"/>
          <p:cNvGrpSpPr/>
          <p:nvPr/>
        </p:nvGrpSpPr>
        <p:grpSpPr>
          <a:xfrm>
            <a:off x="6511600" y="1024467"/>
            <a:ext cx="2137200" cy="1871100"/>
            <a:chOff x="4883700" y="768350"/>
            <a:chExt cx="1602900" cy="1403325"/>
          </a:xfrm>
        </p:grpSpPr>
        <p:pic>
          <p:nvPicPr>
            <p:cNvPr id="249" name="Google Shape;249;p34"/>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250" name="Google Shape;250;p34"/>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cxnSp>
        <p:nvCxnSpPr>
          <p:cNvPr id="251" name="Google Shape;251;p34"/>
          <p:cNvCxnSpPr/>
          <p:nvPr/>
        </p:nvCxnSpPr>
        <p:spPr>
          <a:xfrm rot="10800000" flipH="1">
            <a:off x="1638300" y="1837167"/>
            <a:ext cx="5714800" cy="4700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Snapshots</a:t>
            </a:r>
            <a:endParaRPr/>
          </a:p>
        </p:txBody>
      </p:sp>
      <p:pic>
        <p:nvPicPr>
          <p:cNvPr id="257" name="Google Shape;257;p35"/>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58" name="Google Shape;258;p35"/>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59" name="Google Shape;259;p35"/>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260" name="Google Shape;260;p35"/>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261" name="Google Shape;261;p35"/>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262" name="Google Shape;262;p35"/>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263" name="Google Shape;263;p35"/>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nvGrpSpPr>
          <p:cNvPr id="264" name="Google Shape;264;p35"/>
          <p:cNvGrpSpPr/>
          <p:nvPr/>
        </p:nvGrpSpPr>
        <p:grpSpPr>
          <a:xfrm>
            <a:off x="4223800" y="3209567"/>
            <a:ext cx="2137200" cy="1400500"/>
            <a:chOff x="3167850" y="2407175"/>
            <a:chExt cx="1602900" cy="1050375"/>
          </a:xfrm>
        </p:grpSpPr>
        <p:pic>
          <p:nvPicPr>
            <p:cNvPr id="265" name="Google Shape;265;p35"/>
            <p:cNvPicPr preferRelativeResize="0"/>
            <p:nvPr/>
          </p:nvPicPr>
          <p:blipFill>
            <a:blip r:embed="rId6">
              <a:alphaModFix/>
            </a:blip>
            <a:stretch>
              <a:fillRect/>
            </a:stretch>
          </p:blipFill>
          <p:spPr>
            <a:xfrm>
              <a:off x="3174750" y="2407175"/>
              <a:ext cx="748200" cy="748200"/>
            </a:xfrm>
            <a:prstGeom prst="rect">
              <a:avLst/>
            </a:prstGeom>
            <a:noFill/>
            <a:ln>
              <a:noFill/>
            </a:ln>
          </p:spPr>
        </p:pic>
        <p:sp>
          <p:nvSpPr>
            <p:cNvPr id="266" name="Google Shape;266;p35"/>
            <p:cNvSpPr txBox="1"/>
            <p:nvPr/>
          </p:nvSpPr>
          <p:spPr>
            <a:xfrm>
              <a:off x="3167850" y="3054350"/>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message</a:t>
              </a:r>
              <a:endParaRPr sz="2400">
                <a:latin typeface="Roboto Mono"/>
                <a:ea typeface="Roboto Mono"/>
                <a:cs typeface="Roboto Mono"/>
                <a:sym typeface="Roboto Mono"/>
              </a:endParaRPr>
            </a:p>
          </p:txBody>
        </p:sp>
      </p:grpSp>
      <p:grpSp>
        <p:nvGrpSpPr>
          <p:cNvPr id="267" name="Google Shape;267;p35"/>
          <p:cNvGrpSpPr/>
          <p:nvPr/>
        </p:nvGrpSpPr>
        <p:grpSpPr>
          <a:xfrm>
            <a:off x="6616800" y="3209567"/>
            <a:ext cx="2137200" cy="1400500"/>
            <a:chOff x="4962600" y="2407175"/>
            <a:chExt cx="1602900" cy="1050375"/>
          </a:xfrm>
        </p:grpSpPr>
        <p:pic>
          <p:nvPicPr>
            <p:cNvPr id="268" name="Google Shape;268;p35"/>
            <p:cNvPicPr preferRelativeResize="0"/>
            <p:nvPr/>
          </p:nvPicPr>
          <p:blipFill>
            <a:blip r:embed="rId6">
              <a:alphaModFix/>
            </a:blip>
            <a:stretch>
              <a:fillRect/>
            </a:stretch>
          </p:blipFill>
          <p:spPr>
            <a:xfrm>
              <a:off x="4969500" y="2407175"/>
              <a:ext cx="748200" cy="748200"/>
            </a:xfrm>
            <a:prstGeom prst="rect">
              <a:avLst/>
            </a:prstGeom>
            <a:noFill/>
            <a:ln>
              <a:noFill/>
            </a:ln>
          </p:spPr>
        </p:pic>
        <p:sp>
          <p:nvSpPr>
            <p:cNvPr id="269" name="Google Shape;269;p35"/>
            <p:cNvSpPr txBox="1"/>
            <p:nvPr/>
          </p:nvSpPr>
          <p:spPr>
            <a:xfrm>
              <a:off x="4962600" y="3054350"/>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message</a:t>
              </a:r>
              <a:endParaRPr sz="2400">
                <a:latin typeface="Roboto Mono"/>
                <a:ea typeface="Roboto Mono"/>
                <a:cs typeface="Roboto Mono"/>
                <a:sym typeface="Roboto Mono"/>
              </a:endParaRPr>
            </a:p>
          </p:txBody>
        </p:sp>
      </p:grpSp>
      <p:sp>
        <p:nvSpPr>
          <p:cNvPr id="270" name="Google Shape;270;p35"/>
          <p:cNvSpPr txBox="1"/>
          <p:nvPr/>
        </p:nvSpPr>
        <p:spPr>
          <a:xfrm>
            <a:off x="3044500" y="5017900"/>
            <a:ext cx="2403600" cy="9340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 sz="1467">
                <a:latin typeface="Roboto Mono"/>
                <a:ea typeface="Roboto Mono"/>
                <a:cs typeface="Roboto Mono"/>
                <a:sym typeface="Roboto Mono"/>
              </a:rPr>
              <a:t>2019-05-20 12:34:56</a:t>
            </a:r>
            <a:endParaRPr sz="1467">
              <a:latin typeface="Roboto Mono"/>
              <a:ea typeface="Roboto Mono"/>
              <a:cs typeface="Roboto Mono"/>
              <a:sym typeface="Roboto Mono"/>
            </a:endParaRPr>
          </a:p>
          <a:p>
            <a:pPr>
              <a:buClr>
                <a:schemeClr val="dk1"/>
              </a:buClr>
              <a:buSzPts val="1100"/>
            </a:pPr>
            <a:endParaRPr sz="1467">
              <a:latin typeface="Roboto Mono"/>
              <a:ea typeface="Roboto Mono"/>
              <a:cs typeface="Roboto Mono"/>
              <a:sym typeface="Roboto Mono"/>
            </a:endParaRPr>
          </a:p>
          <a:p>
            <a:pPr>
              <a:buClr>
                <a:schemeClr val="dk1"/>
              </a:buClr>
              <a:buSzPts val="1100"/>
            </a:pPr>
            <a:r>
              <a:rPr lang="en" sz="1467">
                <a:latin typeface="Roboto Mono"/>
                <a:ea typeface="Roboto Mono"/>
                <a:cs typeface="Roboto Mono"/>
                <a:sym typeface="Roboto Mono"/>
              </a:rPr>
              <a:t>Initial version</a:t>
            </a:r>
            <a:endParaRPr sz="1467">
              <a:latin typeface="Roboto Mono"/>
              <a:ea typeface="Roboto Mono"/>
              <a:cs typeface="Roboto Mono"/>
              <a:sym typeface="Roboto Mono"/>
            </a:endParaRPr>
          </a:p>
          <a:p>
            <a:endParaRPr sz="1467">
              <a:latin typeface="Roboto Mono"/>
              <a:ea typeface="Roboto Mono"/>
              <a:cs typeface="Roboto Mono"/>
              <a:sym typeface="Roboto Mono"/>
            </a:endParaRPr>
          </a:p>
        </p:txBody>
      </p:sp>
      <p:sp>
        <p:nvSpPr>
          <p:cNvPr id="271" name="Google Shape;271;p35"/>
          <p:cNvSpPr txBox="1"/>
          <p:nvPr/>
        </p:nvSpPr>
        <p:spPr>
          <a:xfrm>
            <a:off x="6361000" y="5017900"/>
            <a:ext cx="3100400" cy="12100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 sz="1467">
                <a:latin typeface="Roboto Mono"/>
                <a:ea typeface="Roboto Mono"/>
                <a:cs typeface="Roboto Mono"/>
                <a:sym typeface="Roboto Mono"/>
              </a:rPr>
              <a:t>2019-05-21 23:45:01</a:t>
            </a:r>
            <a:endParaRPr sz="1467">
              <a:latin typeface="Roboto Mono"/>
              <a:ea typeface="Roboto Mono"/>
              <a:cs typeface="Roboto Mono"/>
              <a:sym typeface="Roboto Mono"/>
            </a:endParaRPr>
          </a:p>
          <a:p>
            <a:pPr>
              <a:buClr>
                <a:schemeClr val="dk1"/>
              </a:buClr>
              <a:buSzPts val="1100"/>
            </a:pPr>
            <a:endParaRPr sz="1467">
              <a:latin typeface="Roboto Mono"/>
              <a:ea typeface="Roboto Mono"/>
              <a:cs typeface="Roboto Mono"/>
              <a:sym typeface="Roboto Mono"/>
            </a:endParaRPr>
          </a:p>
          <a:p>
            <a:pPr>
              <a:buClr>
                <a:schemeClr val="dk1"/>
              </a:buClr>
              <a:buSzPts val="1100"/>
            </a:pPr>
            <a:r>
              <a:rPr lang="en" sz="1467">
                <a:latin typeface="Roboto Mono"/>
                <a:ea typeface="Roboto Mono"/>
                <a:cs typeface="Roboto Mono"/>
                <a:sym typeface="Roboto Mono"/>
              </a:rPr>
              <a:t>Introduced a new foo, and</a:t>
            </a:r>
            <a:br>
              <a:rPr lang="en" sz="1467">
                <a:latin typeface="Roboto Mono"/>
                <a:ea typeface="Roboto Mono"/>
                <a:cs typeface="Roboto Mono"/>
                <a:sym typeface="Roboto Mono"/>
              </a:rPr>
            </a:br>
            <a:r>
              <a:rPr lang="en" sz="1467">
                <a:latin typeface="Roboto Mono"/>
                <a:ea typeface="Roboto Mono"/>
                <a:cs typeface="Roboto Mono"/>
                <a:sym typeface="Roboto Mono"/>
              </a:rPr>
              <a:t>reset the bar to xyzzy.</a:t>
            </a:r>
            <a:endParaRPr sz="1467">
              <a:latin typeface="Roboto Mono"/>
              <a:ea typeface="Roboto Mono"/>
              <a:cs typeface="Roboto Mono"/>
              <a:sym typeface="Roboto Mono"/>
            </a:endParaRPr>
          </a:p>
          <a:p>
            <a:endParaRPr sz="1467">
              <a:latin typeface="Roboto Mono"/>
              <a:ea typeface="Roboto Mono"/>
              <a:cs typeface="Roboto Mono"/>
              <a:sym typeface="Roboto Mono"/>
            </a:endParaRPr>
          </a:p>
        </p:txBody>
      </p:sp>
      <p:cxnSp>
        <p:nvCxnSpPr>
          <p:cNvPr id="272" name="Google Shape;272;p35"/>
          <p:cNvCxnSpPr>
            <a:stCxn id="265" idx="0"/>
          </p:cNvCxnSpPr>
          <p:nvPr/>
        </p:nvCxnSpPr>
        <p:spPr>
          <a:xfrm rot="10800000" flipH="1">
            <a:off x="4731800" y="1761167"/>
            <a:ext cx="538800" cy="1448400"/>
          </a:xfrm>
          <a:prstGeom prst="straightConnector1">
            <a:avLst/>
          </a:prstGeom>
          <a:noFill/>
          <a:ln w="76200" cap="flat" cmpd="sng">
            <a:solidFill>
              <a:schemeClr val="dk2"/>
            </a:solidFill>
            <a:prstDash val="solid"/>
            <a:round/>
            <a:headEnd type="none" w="med" len="med"/>
            <a:tailEnd type="triangle" w="med" len="med"/>
          </a:ln>
        </p:spPr>
      </p:cxnSp>
      <p:cxnSp>
        <p:nvCxnSpPr>
          <p:cNvPr id="273" name="Google Shape;273;p35"/>
          <p:cNvCxnSpPr>
            <a:stCxn id="268" idx="0"/>
          </p:cNvCxnSpPr>
          <p:nvPr/>
        </p:nvCxnSpPr>
        <p:spPr>
          <a:xfrm rot="10800000" flipH="1">
            <a:off x="7124800" y="1938767"/>
            <a:ext cx="126800" cy="1270800"/>
          </a:xfrm>
          <a:prstGeom prst="straightConnector1">
            <a:avLst/>
          </a:prstGeom>
          <a:noFill/>
          <a:ln w="76200" cap="flat" cmpd="sng">
            <a:solidFill>
              <a:schemeClr val="dk2"/>
            </a:solidFill>
            <a:prstDash val="solid"/>
            <a:round/>
            <a:headEnd type="none" w="med" len="med"/>
            <a:tailEnd type="triangle" w="med" len="med"/>
          </a:ln>
        </p:spPr>
      </p:cxnSp>
      <p:cxnSp>
        <p:nvCxnSpPr>
          <p:cNvPr id="274" name="Google Shape;274;p35"/>
          <p:cNvCxnSpPr/>
          <p:nvPr/>
        </p:nvCxnSpPr>
        <p:spPr>
          <a:xfrm rot="10800000" flipH="1">
            <a:off x="3340100" y="3832667"/>
            <a:ext cx="978000" cy="1128800"/>
          </a:xfrm>
          <a:prstGeom prst="straightConnector1">
            <a:avLst/>
          </a:prstGeom>
          <a:noFill/>
          <a:ln w="76200" cap="flat" cmpd="sng">
            <a:solidFill>
              <a:schemeClr val="dk2"/>
            </a:solidFill>
            <a:prstDash val="solid"/>
            <a:round/>
            <a:headEnd type="none" w="med" len="med"/>
            <a:tailEnd type="triangle" w="med" len="med"/>
          </a:ln>
        </p:spPr>
      </p:cxnSp>
      <p:cxnSp>
        <p:nvCxnSpPr>
          <p:cNvPr id="275" name="Google Shape;275;p35"/>
          <p:cNvCxnSpPr/>
          <p:nvPr/>
        </p:nvCxnSpPr>
        <p:spPr>
          <a:xfrm rot="10800000">
            <a:off x="7489400" y="3776867"/>
            <a:ext cx="1375200" cy="12100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Effect transition="in" filter="fade">
                                      <p:cBhvr>
                                        <p:cTn id="11" dur="1000"/>
                                        <p:tgtEl>
                                          <p:spTgt spid="274"/>
                                        </p:tgtEl>
                                      </p:cBhvr>
                                    </p:animEffect>
                                  </p:childTnLst>
                                </p:cTn>
                              </p:par>
                              <p:par>
                                <p:cTn id="12" presetID="10" presetClass="entr" presetSubtype="0" fill="hold" nodeType="withEffect">
                                  <p:stCondLst>
                                    <p:cond delay="0"/>
                                  </p:stCondLst>
                                  <p:childTnLst>
                                    <p:set>
                                      <p:cBhvr>
                                        <p:cTn id="13" dur="1" fill="hold">
                                          <p:stCondLst>
                                            <p:cond delay="0"/>
                                          </p:stCondLst>
                                        </p:cTn>
                                        <p:tgtEl>
                                          <p:spTgt spid="264"/>
                                        </p:tgtEl>
                                        <p:attrNameLst>
                                          <p:attrName>style.visibility</p:attrName>
                                        </p:attrNameLst>
                                      </p:cBhvr>
                                      <p:to>
                                        <p:strVal val="visible"/>
                                      </p:to>
                                    </p:set>
                                    <p:animEffect transition="in" filter="fade">
                                      <p:cBhvr>
                                        <p:cTn id="14" dur="1000"/>
                                        <p:tgtEl>
                                          <p:spTgt spid="26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72"/>
                                        </p:tgtEl>
                                        <p:attrNameLst>
                                          <p:attrName>style.visibility</p:attrName>
                                        </p:attrNameLst>
                                      </p:cBhvr>
                                      <p:to>
                                        <p:strVal val="visible"/>
                                      </p:to>
                                    </p:set>
                                    <p:animEffect transition="in" filter="fade">
                                      <p:cBhvr>
                                        <p:cTn id="18" dur="1000"/>
                                        <p:tgtEl>
                                          <p:spTgt spid="272"/>
                                        </p:tgtEl>
                                      </p:cBhvr>
                                    </p:animEffect>
                                  </p:childTnLst>
                                </p:cTn>
                              </p:par>
                            </p:childTnLst>
                          </p:cTn>
                        </p:par>
                        <p:par>
                          <p:cTn id="19" fill="hold">
                            <p:stCondLst>
                              <p:cond delay="3000"/>
                            </p:stCondLst>
                            <p:childTnLst>
                              <p:par>
                                <p:cTn id="20" presetID="10" presetClass="entr" presetSubtype="0" fill="hold" nodeType="afterEffect">
                                  <p:stCondLst>
                                    <p:cond delay="0"/>
                                  </p:stCondLst>
                                  <p:childTnLst>
                                    <p:set>
                                      <p:cBhvr>
                                        <p:cTn id="21" dur="1" fill="hold">
                                          <p:stCondLst>
                                            <p:cond delay="0"/>
                                          </p:stCondLst>
                                        </p:cTn>
                                        <p:tgtEl>
                                          <p:spTgt spid="271"/>
                                        </p:tgtEl>
                                        <p:attrNameLst>
                                          <p:attrName>style.visibility</p:attrName>
                                        </p:attrNameLst>
                                      </p:cBhvr>
                                      <p:to>
                                        <p:strVal val="visible"/>
                                      </p:to>
                                    </p:set>
                                    <p:animEffect transition="in" filter="fade">
                                      <p:cBhvr>
                                        <p:cTn id="22" dur="1000"/>
                                        <p:tgtEl>
                                          <p:spTgt spid="271"/>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275"/>
                                        </p:tgtEl>
                                        <p:attrNameLst>
                                          <p:attrName>style.visibility</p:attrName>
                                        </p:attrNameLst>
                                      </p:cBhvr>
                                      <p:to>
                                        <p:strVal val="visible"/>
                                      </p:to>
                                    </p:set>
                                    <p:animEffect transition="in" filter="fade">
                                      <p:cBhvr>
                                        <p:cTn id="26" dur="1000"/>
                                        <p:tgtEl>
                                          <p:spTgt spid="275"/>
                                        </p:tgtEl>
                                      </p:cBhvr>
                                    </p:animEffect>
                                  </p:childTnLst>
                                </p:cTn>
                              </p:par>
                              <p:par>
                                <p:cTn id="27" presetID="10" presetClass="entr" presetSubtype="0" fill="hold" nodeType="withEffect">
                                  <p:stCondLst>
                                    <p:cond delay="0"/>
                                  </p:stCondLst>
                                  <p:childTnLst>
                                    <p:set>
                                      <p:cBhvr>
                                        <p:cTn id="28" dur="1" fill="hold">
                                          <p:stCondLst>
                                            <p:cond delay="0"/>
                                          </p:stCondLst>
                                        </p:cTn>
                                        <p:tgtEl>
                                          <p:spTgt spid="267"/>
                                        </p:tgtEl>
                                        <p:attrNameLst>
                                          <p:attrName>style.visibility</p:attrName>
                                        </p:attrNameLst>
                                      </p:cBhvr>
                                      <p:to>
                                        <p:strVal val="visible"/>
                                      </p:to>
                                    </p:set>
                                    <p:animEffect transition="in" filter="fade">
                                      <p:cBhvr>
                                        <p:cTn id="29" dur="1000"/>
                                        <p:tgtEl>
                                          <p:spTgt spid="267"/>
                                        </p:tgtEl>
                                      </p:cBhvr>
                                    </p:animEffect>
                                  </p:childTnLst>
                                </p:cTn>
                              </p:par>
                            </p:childTnLst>
                          </p:cTn>
                        </p:par>
                        <p:par>
                          <p:cTn id="30" fill="hold">
                            <p:stCondLst>
                              <p:cond delay="5000"/>
                            </p:stCondLst>
                            <p:childTnLst>
                              <p:par>
                                <p:cTn id="31" presetID="10" presetClass="entr" presetSubtype="0" fill="hold" nodeType="afterEffect">
                                  <p:stCondLst>
                                    <p:cond delay="0"/>
                                  </p:stCondLst>
                                  <p:childTnLst>
                                    <p:set>
                                      <p:cBhvr>
                                        <p:cTn id="32" dur="1" fill="hold">
                                          <p:stCondLst>
                                            <p:cond delay="0"/>
                                          </p:stCondLst>
                                        </p:cTn>
                                        <p:tgtEl>
                                          <p:spTgt spid="273"/>
                                        </p:tgtEl>
                                        <p:attrNameLst>
                                          <p:attrName>style.visibility</p:attrName>
                                        </p:attrNameLst>
                                      </p:cBhvr>
                                      <p:to>
                                        <p:strVal val="visible"/>
                                      </p:to>
                                    </p:set>
                                    <p:animEffect transition="in" filter="fade">
                                      <p:cBhvr>
                                        <p:cTn id="33" dur="10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281" name="Google Shape;281;p36"/>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82" name="Google Shape;282;p36"/>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83" name="Google Shape;283;p36"/>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284" name="Google Shape;284;p36"/>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285" name="Google Shape;285;p36"/>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286" name="Google Shape;286;p36"/>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287" name="Google Shape;287;p36"/>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nvGrpSpPr>
          <p:cNvPr id="288" name="Google Shape;288;p36"/>
          <p:cNvGrpSpPr/>
          <p:nvPr/>
        </p:nvGrpSpPr>
        <p:grpSpPr>
          <a:xfrm>
            <a:off x="4479600" y="3022601"/>
            <a:ext cx="2137200" cy="1871100"/>
            <a:chOff x="3359700" y="2266950"/>
            <a:chExt cx="1602900" cy="1403325"/>
          </a:xfrm>
        </p:grpSpPr>
        <p:pic>
          <p:nvPicPr>
            <p:cNvPr id="289" name="Google Shape;289;p36"/>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290" name="Google Shape;290;p36"/>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sp>
        <p:nvSpPr>
          <p:cNvPr id="291" name="Google Shape;291;p36"/>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fade">
                                      <p:cBhvr>
                                        <p:cTn id="11" dur="10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297" name="Google Shape;297;p37"/>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298" name="Google Shape;298;p37"/>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299" name="Google Shape;299;p37"/>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300" name="Google Shape;300;p37"/>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301" name="Google Shape;301;p37"/>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302" name="Google Shape;302;p37"/>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303" name="Google Shape;303;p37"/>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pic>
        <p:nvPicPr>
          <p:cNvPr id="304" name="Google Shape;304;p37"/>
          <p:cNvPicPr preferRelativeResize="0"/>
          <p:nvPr/>
        </p:nvPicPr>
        <p:blipFill>
          <a:blip r:embed="rId5">
            <a:alphaModFix/>
          </a:blip>
          <a:stretch>
            <a:fillRect/>
          </a:stretch>
        </p:blipFill>
        <p:spPr>
          <a:xfrm>
            <a:off x="4479600" y="3022600"/>
            <a:ext cx="1625600" cy="1625600"/>
          </a:xfrm>
          <a:prstGeom prst="rect">
            <a:avLst/>
          </a:prstGeom>
          <a:noFill/>
          <a:ln>
            <a:noFill/>
          </a:ln>
        </p:spPr>
      </p:pic>
      <p:sp>
        <p:nvSpPr>
          <p:cNvPr id="305" name="Google Shape;305;p37"/>
          <p:cNvSpPr txBox="1"/>
          <p:nvPr/>
        </p:nvSpPr>
        <p:spPr>
          <a:xfrm>
            <a:off x="4479600" y="43561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sp>
        <p:nvSpPr>
          <p:cNvPr id="306" name="Google Shape;306;p37"/>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653667" y="600200"/>
            <a:ext cx="10071200" cy="5454400"/>
          </a:xfrm>
          <a:prstGeom prst="rect">
            <a:avLst/>
          </a:prstGeom>
        </p:spPr>
        <p:txBody>
          <a:bodyPr spcFirstLastPara="1" vert="horz" wrap="square" lIns="121900" tIns="121900" rIns="121900" bIns="121900" rtlCol="0" anchor="ctr" anchorCtr="0">
            <a:noAutofit/>
          </a:bodyPr>
          <a:lstStyle/>
          <a:p>
            <a:pPr algn="l"/>
            <a:r>
              <a:rPr lang="en"/>
              <a:t>Git – simple &amp; powerful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315" name="Google Shape;315;p38"/>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316" name="Google Shape;316;p38"/>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317" name="Google Shape;317;p38"/>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318" name="Google Shape;318;p38"/>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319" name="Google Shape;319;p38"/>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320" name="Google Shape;320;p38"/>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321" name="Google Shape;321;p38"/>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pic>
        <p:nvPicPr>
          <p:cNvPr id="322" name="Google Shape;322;p38"/>
          <p:cNvPicPr preferRelativeResize="0"/>
          <p:nvPr/>
        </p:nvPicPr>
        <p:blipFill>
          <a:blip r:embed="rId5">
            <a:alphaModFix/>
          </a:blip>
          <a:stretch>
            <a:fillRect/>
          </a:stretch>
        </p:blipFill>
        <p:spPr>
          <a:xfrm>
            <a:off x="4479600" y="3022600"/>
            <a:ext cx="1625600" cy="1625600"/>
          </a:xfrm>
          <a:prstGeom prst="rect">
            <a:avLst/>
          </a:prstGeom>
          <a:noFill/>
          <a:ln>
            <a:noFill/>
          </a:ln>
        </p:spPr>
      </p:pic>
      <p:sp>
        <p:nvSpPr>
          <p:cNvPr id="323" name="Google Shape;323;p38"/>
          <p:cNvSpPr txBox="1"/>
          <p:nvPr/>
        </p:nvSpPr>
        <p:spPr>
          <a:xfrm>
            <a:off x="4479600" y="43561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sp>
        <p:nvSpPr>
          <p:cNvPr id="324" name="Google Shape;324;p38"/>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
        <p:nvSpPr>
          <p:cNvPr id="325" name="Google Shape;325;p38"/>
          <p:cNvSpPr txBox="1"/>
          <p:nvPr/>
        </p:nvSpPr>
        <p:spPr>
          <a:xfrm>
            <a:off x="6314800" y="2740084"/>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grpSp>
        <p:nvGrpSpPr>
          <p:cNvPr id="326" name="Google Shape;326;p38"/>
          <p:cNvGrpSpPr/>
          <p:nvPr/>
        </p:nvGrpSpPr>
        <p:grpSpPr>
          <a:xfrm>
            <a:off x="8648800" y="3022585"/>
            <a:ext cx="2137200" cy="1871100"/>
            <a:chOff x="6486600" y="2266938"/>
            <a:chExt cx="1602900" cy="1403325"/>
          </a:xfrm>
        </p:grpSpPr>
        <p:pic>
          <p:nvPicPr>
            <p:cNvPr id="327" name="Google Shape;327;p38"/>
            <p:cNvPicPr preferRelativeResize="0"/>
            <p:nvPr/>
          </p:nvPicPr>
          <p:blipFill>
            <a:blip r:embed="rId5">
              <a:alphaModFix/>
            </a:blip>
            <a:stretch>
              <a:fillRect/>
            </a:stretch>
          </p:blipFill>
          <p:spPr>
            <a:xfrm>
              <a:off x="6486600" y="2266938"/>
              <a:ext cx="1219200" cy="1219200"/>
            </a:xfrm>
            <a:prstGeom prst="rect">
              <a:avLst/>
            </a:prstGeom>
            <a:noFill/>
            <a:ln>
              <a:noFill/>
            </a:ln>
          </p:spPr>
        </p:pic>
        <p:sp>
          <p:nvSpPr>
            <p:cNvPr id="328" name="Google Shape;328;p38"/>
            <p:cNvSpPr txBox="1"/>
            <p:nvPr/>
          </p:nvSpPr>
          <p:spPr>
            <a:xfrm>
              <a:off x="6486600" y="3267063"/>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6"/>
                                        </p:tgtEl>
                                        <p:attrNameLst>
                                          <p:attrName>style.visibility</p:attrName>
                                        </p:attrNameLst>
                                      </p:cBhvr>
                                      <p:to>
                                        <p:strVal val="visible"/>
                                      </p:to>
                                    </p:set>
                                    <p:animEffect transition="in" filter="fade">
                                      <p:cBhvr>
                                        <p:cTn id="11"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334" name="Google Shape;334;p39"/>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335" name="Google Shape;335;p39"/>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336" name="Google Shape;336;p39"/>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337" name="Google Shape;337;p39"/>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338" name="Google Shape;338;p39"/>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339" name="Google Shape;339;p39"/>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340" name="Google Shape;340;p39"/>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pic>
        <p:nvPicPr>
          <p:cNvPr id="341" name="Google Shape;341;p39"/>
          <p:cNvPicPr preferRelativeResize="0"/>
          <p:nvPr/>
        </p:nvPicPr>
        <p:blipFill>
          <a:blip r:embed="rId5">
            <a:alphaModFix/>
          </a:blip>
          <a:stretch>
            <a:fillRect/>
          </a:stretch>
        </p:blipFill>
        <p:spPr>
          <a:xfrm>
            <a:off x="4479600" y="3022600"/>
            <a:ext cx="1625600" cy="1625600"/>
          </a:xfrm>
          <a:prstGeom prst="rect">
            <a:avLst/>
          </a:prstGeom>
          <a:noFill/>
          <a:ln>
            <a:noFill/>
          </a:ln>
        </p:spPr>
      </p:pic>
      <p:sp>
        <p:nvSpPr>
          <p:cNvPr id="342" name="Google Shape;342;p39"/>
          <p:cNvSpPr txBox="1"/>
          <p:nvPr/>
        </p:nvSpPr>
        <p:spPr>
          <a:xfrm>
            <a:off x="4479600" y="43561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sp>
        <p:nvSpPr>
          <p:cNvPr id="343" name="Google Shape;343;p39"/>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
        <p:nvSpPr>
          <p:cNvPr id="344" name="Google Shape;344;p39"/>
          <p:cNvSpPr txBox="1"/>
          <p:nvPr/>
        </p:nvSpPr>
        <p:spPr>
          <a:xfrm>
            <a:off x="6314800" y="2740084"/>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pic>
        <p:nvPicPr>
          <p:cNvPr id="345" name="Google Shape;345;p39"/>
          <p:cNvPicPr preferRelativeResize="0"/>
          <p:nvPr/>
        </p:nvPicPr>
        <p:blipFill>
          <a:blip r:embed="rId5">
            <a:alphaModFix/>
          </a:blip>
          <a:stretch>
            <a:fillRect/>
          </a:stretch>
        </p:blipFill>
        <p:spPr>
          <a:xfrm>
            <a:off x="8648800" y="3022584"/>
            <a:ext cx="1625600" cy="1625600"/>
          </a:xfrm>
          <a:prstGeom prst="rect">
            <a:avLst/>
          </a:prstGeom>
          <a:noFill/>
          <a:ln>
            <a:noFill/>
          </a:ln>
        </p:spPr>
      </p:pic>
      <p:sp>
        <p:nvSpPr>
          <p:cNvPr id="346" name="Google Shape;346;p39"/>
          <p:cNvSpPr txBox="1"/>
          <p:nvPr/>
        </p:nvSpPr>
        <p:spPr>
          <a:xfrm>
            <a:off x="8648800" y="4356084"/>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353" name="Google Shape;353;p40"/>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354" name="Google Shape;354;p40"/>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355" name="Google Shape;355;p40"/>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356" name="Google Shape;356;p40"/>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357" name="Google Shape;357;p40"/>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358" name="Google Shape;358;p40"/>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359" name="Google Shape;359;p40"/>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pic>
        <p:nvPicPr>
          <p:cNvPr id="360" name="Google Shape;360;p40"/>
          <p:cNvPicPr preferRelativeResize="0"/>
          <p:nvPr/>
        </p:nvPicPr>
        <p:blipFill>
          <a:blip r:embed="rId5">
            <a:alphaModFix/>
          </a:blip>
          <a:stretch>
            <a:fillRect/>
          </a:stretch>
        </p:blipFill>
        <p:spPr>
          <a:xfrm>
            <a:off x="4479600" y="3022600"/>
            <a:ext cx="1625600" cy="1625600"/>
          </a:xfrm>
          <a:prstGeom prst="rect">
            <a:avLst/>
          </a:prstGeom>
          <a:noFill/>
          <a:ln>
            <a:noFill/>
          </a:ln>
        </p:spPr>
      </p:pic>
      <p:sp>
        <p:nvSpPr>
          <p:cNvPr id="361" name="Google Shape;361;p40"/>
          <p:cNvSpPr txBox="1"/>
          <p:nvPr/>
        </p:nvSpPr>
        <p:spPr>
          <a:xfrm>
            <a:off x="4479600" y="43561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sp>
        <p:nvSpPr>
          <p:cNvPr id="362" name="Google Shape;362;p40"/>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
        <p:nvSpPr>
          <p:cNvPr id="363" name="Google Shape;363;p40"/>
          <p:cNvSpPr txBox="1"/>
          <p:nvPr/>
        </p:nvSpPr>
        <p:spPr>
          <a:xfrm>
            <a:off x="6314800" y="2740084"/>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pic>
        <p:nvPicPr>
          <p:cNvPr id="364" name="Google Shape;364;p40"/>
          <p:cNvPicPr preferRelativeResize="0"/>
          <p:nvPr/>
        </p:nvPicPr>
        <p:blipFill>
          <a:blip r:embed="rId5">
            <a:alphaModFix/>
          </a:blip>
          <a:stretch>
            <a:fillRect/>
          </a:stretch>
        </p:blipFill>
        <p:spPr>
          <a:xfrm>
            <a:off x="8648800" y="3022584"/>
            <a:ext cx="1625600" cy="1625600"/>
          </a:xfrm>
          <a:prstGeom prst="rect">
            <a:avLst/>
          </a:prstGeom>
          <a:noFill/>
          <a:ln>
            <a:noFill/>
          </a:ln>
        </p:spPr>
      </p:pic>
      <p:sp>
        <p:nvSpPr>
          <p:cNvPr id="365" name="Google Shape;365;p40"/>
          <p:cNvSpPr txBox="1"/>
          <p:nvPr/>
        </p:nvSpPr>
        <p:spPr>
          <a:xfrm>
            <a:off x="8648800" y="4356084"/>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cxnSp>
        <p:nvCxnSpPr>
          <p:cNvPr id="366" name="Google Shape;366;p40"/>
          <p:cNvCxnSpPr/>
          <p:nvPr/>
        </p:nvCxnSpPr>
        <p:spPr>
          <a:xfrm rot="10800000">
            <a:off x="1511100" y="2332667"/>
            <a:ext cx="3683200" cy="15112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fade">
                                      <p:cBhvr>
                                        <p:cTn id="7"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372" name="Google Shape;372;p41"/>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373" name="Google Shape;373;p41"/>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374" name="Google Shape;374;p41"/>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pic>
        <p:nvPicPr>
          <p:cNvPr id="375" name="Google Shape;375;p41"/>
          <p:cNvPicPr preferRelativeResize="0"/>
          <p:nvPr/>
        </p:nvPicPr>
        <p:blipFill>
          <a:blip r:embed="rId5">
            <a:alphaModFix/>
          </a:blip>
          <a:stretch>
            <a:fillRect/>
          </a:stretch>
        </p:blipFill>
        <p:spPr>
          <a:xfrm>
            <a:off x="4479600" y="1024467"/>
            <a:ext cx="1625600" cy="1625600"/>
          </a:xfrm>
          <a:prstGeom prst="rect">
            <a:avLst/>
          </a:prstGeom>
          <a:noFill/>
          <a:ln>
            <a:noFill/>
          </a:ln>
        </p:spPr>
      </p:pic>
      <p:sp>
        <p:nvSpPr>
          <p:cNvPr id="376" name="Google Shape;376;p41"/>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377" name="Google Shape;377;p41"/>
          <p:cNvPicPr preferRelativeResize="0"/>
          <p:nvPr/>
        </p:nvPicPr>
        <p:blipFill>
          <a:blip r:embed="rId5">
            <a:alphaModFix/>
          </a:blip>
          <a:stretch>
            <a:fillRect/>
          </a:stretch>
        </p:blipFill>
        <p:spPr>
          <a:xfrm>
            <a:off x="6511600" y="1024467"/>
            <a:ext cx="1625600" cy="1625600"/>
          </a:xfrm>
          <a:prstGeom prst="rect">
            <a:avLst/>
          </a:prstGeom>
          <a:noFill/>
          <a:ln>
            <a:noFill/>
          </a:ln>
        </p:spPr>
      </p:pic>
      <p:sp>
        <p:nvSpPr>
          <p:cNvPr id="378" name="Google Shape;378;p41"/>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pic>
        <p:nvPicPr>
          <p:cNvPr id="379" name="Google Shape;379;p41"/>
          <p:cNvPicPr preferRelativeResize="0"/>
          <p:nvPr/>
        </p:nvPicPr>
        <p:blipFill>
          <a:blip r:embed="rId5">
            <a:alphaModFix/>
          </a:blip>
          <a:stretch>
            <a:fillRect/>
          </a:stretch>
        </p:blipFill>
        <p:spPr>
          <a:xfrm>
            <a:off x="4479600" y="3022600"/>
            <a:ext cx="1625600" cy="1625600"/>
          </a:xfrm>
          <a:prstGeom prst="rect">
            <a:avLst/>
          </a:prstGeom>
          <a:noFill/>
          <a:ln>
            <a:noFill/>
          </a:ln>
        </p:spPr>
      </p:pic>
      <p:sp>
        <p:nvSpPr>
          <p:cNvPr id="380" name="Google Shape;380;p41"/>
          <p:cNvSpPr txBox="1"/>
          <p:nvPr/>
        </p:nvSpPr>
        <p:spPr>
          <a:xfrm>
            <a:off x="4479600" y="43561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sp>
        <p:nvSpPr>
          <p:cNvPr id="381" name="Google Shape;381;p41"/>
          <p:cNvSpPr txBox="1"/>
          <p:nvPr/>
        </p:nvSpPr>
        <p:spPr>
          <a:xfrm>
            <a:off x="8445600" y="769467"/>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
        <p:nvSpPr>
          <p:cNvPr id="382" name="Google Shape;382;p41"/>
          <p:cNvSpPr txBox="1"/>
          <p:nvPr/>
        </p:nvSpPr>
        <p:spPr>
          <a:xfrm>
            <a:off x="6314800" y="2740084"/>
            <a:ext cx="2530800" cy="1526000"/>
          </a:xfrm>
          <a:prstGeom prst="rect">
            <a:avLst/>
          </a:prstGeom>
          <a:noFill/>
          <a:ln>
            <a:noFill/>
          </a:ln>
        </p:spPr>
        <p:txBody>
          <a:bodyPr spcFirstLastPara="1" wrap="square" lIns="121900" tIns="121900" rIns="121900" bIns="121900" anchor="t" anchorCtr="0">
            <a:noAutofit/>
          </a:bodyPr>
          <a:lstStyle/>
          <a:p>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pic>
        <p:nvPicPr>
          <p:cNvPr id="383" name="Google Shape;383;p41"/>
          <p:cNvPicPr preferRelativeResize="0"/>
          <p:nvPr/>
        </p:nvPicPr>
        <p:blipFill>
          <a:blip r:embed="rId5">
            <a:alphaModFix/>
          </a:blip>
          <a:stretch>
            <a:fillRect/>
          </a:stretch>
        </p:blipFill>
        <p:spPr>
          <a:xfrm>
            <a:off x="8648800" y="3022584"/>
            <a:ext cx="1625600" cy="1625600"/>
          </a:xfrm>
          <a:prstGeom prst="rect">
            <a:avLst/>
          </a:prstGeom>
          <a:noFill/>
          <a:ln>
            <a:noFill/>
          </a:ln>
        </p:spPr>
      </p:pic>
      <p:sp>
        <p:nvSpPr>
          <p:cNvPr id="384" name="Google Shape;384;p41"/>
          <p:cNvSpPr txBox="1"/>
          <p:nvPr/>
        </p:nvSpPr>
        <p:spPr>
          <a:xfrm>
            <a:off x="8648800" y="4356084"/>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385" name="Google Shape;385;p41"/>
          <p:cNvPicPr preferRelativeResize="0"/>
          <p:nvPr/>
        </p:nvPicPr>
        <p:blipFill>
          <a:blip r:embed="rId5">
            <a:alphaModFix/>
          </a:blip>
          <a:stretch>
            <a:fillRect/>
          </a:stretch>
        </p:blipFill>
        <p:spPr>
          <a:xfrm>
            <a:off x="4479600" y="4978417"/>
            <a:ext cx="1625600" cy="1625600"/>
          </a:xfrm>
          <a:prstGeom prst="rect">
            <a:avLst/>
          </a:prstGeom>
          <a:noFill/>
          <a:ln>
            <a:noFill/>
          </a:ln>
        </p:spPr>
      </p:pic>
      <p:sp>
        <p:nvSpPr>
          <p:cNvPr id="386" name="Google Shape;386;p41"/>
          <p:cNvSpPr txBox="1"/>
          <p:nvPr/>
        </p:nvSpPr>
        <p:spPr>
          <a:xfrm>
            <a:off x="4479600" y="631191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sp>
        <p:nvSpPr>
          <p:cNvPr id="387" name="Google Shape;387;p41"/>
          <p:cNvSpPr txBox="1"/>
          <p:nvPr/>
        </p:nvSpPr>
        <p:spPr>
          <a:xfrm>
            <a:off x="4759000" y="5078033"/>
            <a:ext cx="1066800" cy="1526000"/>
          </a:xfrm>
          <a:prstGeom prst="rect">
            <a:avLst/>
          </a:prstGeom>
          <a:noFill/>
          <a:ln>
            <a:noFill/>
          </a:ln>
        </p:spPr>
        <p:txBody>
          <a:bodyPr spcFirstLastPara="1" wrap="square" lIns="121900" tIns="121900" rIns="121900" bIns="121900" anchor="t" anchorCtr="0">
            <a:noAutofit/>
          </a:bodyPr>
          <a:lstStyle/>
          <a:p>
            <a:pPr algn="ctr"/>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
        <p:nvSpPr>
          <p:cNvPr id="388" name="Google Shape;388;p41"/>
          <p:cNvSpPr txBox="1"/>
          <p:nvPr/>
        </p:nvSpPr>
        <p:spPr>
          <a:xfrm>
            <a:off x="974400" y="3452433"/>
            <a:ext cx="1066800" cy="1526000"/>
          </a:xfrm>
          <a:prstGeom prst="rect">
            <a:avLst/>
          </a:prstGeom>
          <a:noFill/>
          <a:ln>
            <a:noFill/>
          </a:ln>
        </p:spPr>
        <p:txBody>
          <a:bodyPr spcFirstLastPara="1" wrap="square" lIns="121900" tIns="121900" rIns="121900" bIns="121900" anchor="t" anchorCtr="0">
            <a:noAutofit/>
          </a:bodyPr>
          <a:lstStyle/>
          <a:p>
            <a:pPr algn="ctr"/>
            <a:r>
              <a:rPr lang="en" sz="8000">
                <a:latin typeface="Roboto Mono"/>
                <a:ea typeface="Roboto Mono"/>
                <a:cs typeface="Roboto Mono"/>
                <a:sym typeface="Roboto Mono"/>
              </a:rPr>
              <a:t>?</a:t>
            </a:r>
            <a:endParaRPr sz="8000">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5"/>
                                        </p:tgtEl>
                                        <p:attrNameLst>
                                          <p:attrName>style.visibility</p:attrName>
                                        </p:attrNameLst>
                                      </p:cBhvr>
                                      <p:to>
                                        <p:strVal val="visible"/>
                                      </p:to>
                                    </p:set>
                                    <p:animEffect transition="in" filter="fade">
                                      <p:cBhvr>
                                        <p:cTn id="7" dur="1000"/>
                                        <p:tgtEl>
                                          <p:spTgt spid="385"/>
                                        </p:tgtEl>
                                      </p:cBhvr>
                                    </p:animEffect>
                                  </p:childTnLst>
                                </p:cTn>
                              </p:par>
                              <p:par>
                                <p:cTn id="8" presetID="23" presetClass="entr" presetSubtype="16" fill="hold" nodeType="withEffect">
                                  <p:stCondLst>
                                    <p:cond delay="0"/>
                                  </p:stCondLst>
                                  <p:childTnLst>
                                    <p:set>
                                      <p:cBhvr>
                                        <p:cTn id="9" dur="1" fill="hold">
                                          <p:stCondLst>
                                            <p:cond delay="0"/>
                                          </p:stCondLst>
                                        </p:cTn>
                                        <p:tgtEl>
                                          <p:spTgt spid="388"/>
                                        </p:tgtEl>
                                        <p:attrNameLst>
                                          <p:attrName>style.visibility</p:attrName>
                                        </p:attrNameLst>
                                      </p:cBhvr>
                                      <p:to>
                                        <p:strVal val="visible"/>
                                      </p:to>
                                    </p:set>
                                    <p:anim calcmode="lin" valueType="num">
                                      <p:cBhvr additive="base">
                                        <p:cTn id="10" dur="1000"/>
                                        <p:tgtEl>
                                          <p:spTgt spid="388"/>
                                        </p:tgtEl>
                                        <p:attrNameLst>
                                          <p:attrName>ppt_w</p:attrName>
                                        </p:attrNameLst>
                                      </p:cBhvr>
                                      <p:tavLst>
                                        <p:tav tm="0">
                                          <p:val>
                                            <p:strVal val="0"/>
                                          </p:val>
                                        </p:tav>
                                        <p:tav tm="100000">
                                          <p:val>
                                            <p:strVal val="#ppt_w"/>
                                          </p:val>
                                        </p:tav>
                                      </p:tavLst>
                                    </p:anim>
                                    <p:anim calcmode="lin" valueType="num">
                                      <p:cBhvr additive="base">
                                        <p:cTn id="11" dur="1000"/>
                                        <p:tgtEl>
                                          <p:spTgt spid="388"/>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86"/>
                                        </p:tgtEl>
                                        <p:attrNameLst>
                                          <p:attrName>style.visibility</p:attrName>
                                        </p:attrNameLst>
                                      </p:cBhvr>
                                      <p:to>
                                        <p:strVal val="visible"/>
                                      </p:to>
                                    </p:set>
                                    <p:animEffect transition="in" filter="fade">
                                      <p:cBhvr>
                                        <p:cTn id="14" dur="1000"/>
                                        <p:tgtEl>
                                          <p:spTgt spid="386"/>
                                        </p:tgtEl>
                                      </p:cBhvr>
                                    </p:animEffect>
                                  </p:childTnLst>
                                </p:cTn>
                              </p:par>
                              <p:par>
                                <p:cTn id="15" presetID="23" presetClass="entr" presetSubtype="16" fill="hold" nodeType="withEffect">
                                  <p:stCondLst>
                                    <p:cond delay="0"/>
                                  </p:stCondLst>
                                  <p:childTnLst>
                                    <p:set>
                                      <p:cBhvr>
                                        <p:cTn id="16" dur="1" fill="hold">
                                          <p:stCondLst>
                                            <p:cond delay="0"/>
                                          </p:stCondLst>
                                        </p:cTn>
                                        <p:tgtEl>
                                          <p:spTgt spid="387"/>
                                        </p:tgtEl>
                                        <p:attrNameLst>
                                          <p:attrName>style.visibility</p:attrName>
                                        </p:attrNameLst>
                                      </p:cBhvr>
                                      <p:to>
                                        <p:strVal val="visible"/>
                                      </p:to>
                                    </p:set>
                                    <p:anim calcmode="lin" valueType="num">
                                      <p:cBhvr additive="base">
                                        <p:cTn id="17" dur="1000"/>
                                        <p:tgtEl>
                                          <p:spTgt spid="387"/>
                                        </p:tgtEl>
                                        <p:attrNameLst>
                                          <p:attrName>ppt_w</p:attrName>
                                        </p:attrNameLst>
                                      </p:cBhvr>
                                      <p:tavLst>
                                        <p:tav tm="0">
                                          <p:val>
                                            <p:strVal val="0"/>
                                          </p:val>
                                        </p:tav>
                                        <p:tav tm="100000">
                                          <p:val>
                                            <p:strVal val="#ppt_w"/>
                                          </p:val>
                                        </p:tav>
                                      </p:tavLst>
                                    </p:anim>
                                    <p:anim calcmode="lin" valueType="num">
                                      <p:cBhvr additive="base">
                                        <p:cTn id="18" dur="1000"/>
                                        <p:tgtEl>
                                          <p:spTgt spid="3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394" name="Google Shape;394;p42"/>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395" name="Google Shape;395;p42"/>
          <p:cNvPicPr preferRelativeResize="0"/>
          <p:nvPr/>
        </p:nvPicPr>
        <p:blipFill>
          <a:blip r:embed="rId4">
            <a:alphaModFix/>
          </a:blip>
          <a:stretch>
            <a:fillRect/>
          </a:stretch>
        </p:blipFill>
        <p:spPr>
          <a:xfrm flipH="1">
            <a:off x="3340101" y="191867"/>
            <a:ext cx="8851899" cy="6357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95"/>
                                        </p:tgtEl>
                                        <p:attrNameLst>
                                          <p:attrName>style.visibility</p:attrName>
                                        </p:attrNameLst>
                                      </p:cBhvr>
                                      <p:to>
                                        <p:strVal val="visible"/>
                                      </p:to>
                                    </p:set>
                                    <p:anim calcmode="lin" valueType="num">
                                      <p:cBhvr additive="base">
                                        <p:cTn id="7" dur="2000"/>
                                        <p:tgtEl>
                                          <p:spTgt spid="3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401" name="Google Shape;401;p43"/>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402" name="Google Shape;402;p43"/>
          <p:cNvPicPr preferRelativeResize="0"/>
          <p:nvPr/>
        </p:nvPicPr>
        <p:blipFill rotWithShape="1">
          <a:blip r:embed="rId4">
            <a:alphaModFix/>
          </a:blip>
          <a:srcRect/>
          <a:stretch/>
        </p:blipFill>
        <p:spPr>
          <a:xfrm flipH="1">
            <a:off x="3340101" y="191867"/>
            <a:ext cx="8851899" cy="6357100"/>
          </a:xfrm>
          <a:prstGeom prst="rect">
            <a:avLst/>
          </a:prstGeom>
          <a:noFill/>
          <a:ln>
            <a:noFill/>
          </a:ln>
        </p:spPr>
      </p:pic>
      <p:pic>
        <p:nvPicPr>
          <p:cNvPr id="403" name="Google Shape;403;p43"/>
          <p:cNvPicPr preferRelativeResize="0"/>
          <p:nvPr/>
        </p:nvPicPr>
        <p:blipFill>
          <a:blip r:embed="rId5">
            <a:alphaModFix/>
          </a:blip>
          <a:stretch>
            <a:fillRect/>
          </a:stretch>
        </p:blipFill>
        <p:spPr>
          <a:xfrm>
            <a:off x="3768401" y="2636634"/>
            <a:ext cx="792367" cy="792367"/>
          </a:xfrm>
          <a:prstGeom prst="rect">
            <a:avLst/>
          </a:prstGeom>
          <a:noFill/>
          <a:ln>
            <a:noFill/>
          </a:ln>
        </p:spPr>
      </p:pic>
      <p:pic>
        <p:nvPicPr>
          <p:cNvPr id="404" name="Google Shape;404;p43"/>
          <p:cNvPicPr preferRelativeResize="0"/>
          <p:nvPr/>
        </p:nvPicPr>
        <p:blipFill>
          <a:blip r:embed="rId5">
            <a:alphaModFix/>
          </a:blip>
          <a:stretch>
            <a:fillRect/>
          </a:stretch>
        </p:blipFill>
        <p:spPr>
          <a:xfrm>
            <a:off x="4911401" y="2192134"/>
            <a:ext cx="792367" cy="792367"/>
          </a:xfrm>
          <a:prstGeom prst="rect">
            <a:avLst/>
          </a:prstGeom>
          <a:noFill/>
          <a:ln>
            <a:noFill/>
          </a:ln>
        </p:spPr>
      </p:pic>
      <p:pic>
        <p:nvPicPr>
          <p:cNvPr id="405" name="Google Shape;405;p43"/>
          <p:cNvPicPr preferRelativeResize="0"/>
          <p:nvPr/>
        </p:nvPicPr>
        <p:blipFill>
          <a:blip r:embed="rId5">
            <a:alphaModFix/>
          </a:blip>
          <a:stretch>
            <a:fillRect/>
          </a:stretch>
        </p:blipFill>
        <p:spPr>
          <a:xfrm>
            <a:off x="5572817" y="2974234"/>
            <a:ext cx="792367" cy="792367"/>
          </a:xfrm>
          <a:prstGeom prst="rect">
            <a:avLst/>
          </a:prstGeom>
          <a:noFill/>
          <a:ln>
            <a:noFill/>
          </a:ln>
        </p:spPr>
      </p:pic>
      <p:pic>
        <p:nvPicPr>
          <p:cNvPr id="406" name="Google Shape;406;p43"/>
          <p:cNvPicPr preferRelativeResize="0"/>
          <p:nvPr/>
        </p:nvPicPr>
        <p:blipFill>
          <a:blip r:embed="rId5">
            <a:alphaModFix/>
          </a:blip>
          <a:stretch>
            <a:fillRect/>
          </a:stretch>
        </p:blipFill>
        <p:spPr>
          <a:xfrm>
            <a:off x="5166417" y="1183534"/>
            <a:ext cx="792367" cy="792367"/>
          </a:xfrm>
          <a:prstGeom prst="rect">
            <a:avLst/>
          </a:prstGeom>
          <a:noFill/>
          <a:ln>
            <a:noFill/>
          </a:ln>
        </p:spPr>
      </p:pic>
      <p:pic>
        <p:nvPicPr>
          <p:cNvPr id="407" name="Google Shape;407;p43"/>
          <p:cNvPicPr preferRelativeResize="0"/>
          <p:nvPr/>
        </p:nvPicPr>
        <p:blipFill>
          <a:blip r:embed="rId5">
            <a:alphaModFix/>
          </a:blip>
          <a:stretch>
            <a:fillRect/>
          </a:stretch>
        </p:blipFill>
        <p:spPr>
          <a:xfrm>
            <a:off x="6449117" y="1975901"/>
            <a:ext cx="792367" cy="792367"/>
          </a:xfrm>
          <a:prstGeom prst="rect">
            <a:avLst/>
          </a:prstGeom>
          <a:noFill/>
          <a:ln>
            <a:noFill/>
          </a:ln>
        </p:spPr>
      </p:pic>
      <p:pic>
        <p:nvPicPr>
          <p:cNvPr id="408" name="Google Shape;408;p43"/>
          <p:cNvPicPr preferRelativeResize="0"/>
          <p:nvPr/>
        </p:nvPicPr>
        <p:blipFill>
          <a:blip r:embed="rId5">
            <a:alphaModFix/>
          </a:blip>
          <a:stretch>
            <a:fillRect/>
          </a:stretch>
        </p:blipFill>
        <p:spPr>
          <a:xfrm>
            <a:off x="6995217" y="883701"/>
            <a:ext cx="792367" cy="792367"/>
          </a:xfrm>
          <a:prstGeom prst="rect">
            <a:avLst/>
          </a:prstGeom>
          <a:noFill/>
          <a:ln>
            <a:noFill/>
          </a:ln>
        </p:spPr>
      </p:pic>
      <p:pic>
        <p:nvPicPr>
          <p:cNvPr id="409" name="Google Shape;409;p43"/>
          <p:cNvPicPr preferRelativeResize="0"/>
          <p:nvPr/>
        </p:nvPicPr>
        <p:blipFill>
          <a:blip r:embed="rId5">
            <a:alphaModFix/>
          </a:blip>
          <a:stretch>
            <a:fillRect/>
          </a:stretch>
        </p:blipFill>
        <p:spPr>
          <a:xfrm>
            <a:off x="8404917" y="947201"/>
            <a:ext cx="792367" cy="792367"/>
          </a:xfrm>
          <a:prstGeom prst="rect">
            <a:avLst/>
          </a:prstGeom>
          <a:noFill/>
          <a:ln>
            <a:noFill/>
          </a:ln>
        </p:spPr>
      </p:pic>
      <p:pic>
        <p:nvPicPr>
          <p:cNvPr id="410" name="Google Shape;410;p43"/>
          <p:cNvPicPr preferRelativeResize="0"/>
          <p:nvPr/>
        </p:nvPicPr>
        <p:blipFill>
          <a:blip r:embed="rId5">
            <a:alphaModFix/>
          </a:blip>
          <a:stretch>
            <a:fillRect/>
          </a:stretch>
        </p:blipFill>
        <p:spPr>
          <a:xfrm>
            <a:off x="7935017" y="1975901"/>
            <a:ext cx="792367" cy="792367"/>
          </a:xfrm>
          <a:prstGeom prst="rect">
            <a:avLst/>
          </a:prstGeom>
          <a:noFill/>
          <a:ln>
            <a:noFill/>
          </a:ln>
        </p:spPr>
      </p:pic>
      <p:pic>
        <p:nvPicPr>
          <p:cNvPr id="411" name="Google Shape;411;p43"/>
          <p:cNvPicPr preferRelativeResize="0"/>
          <p:nvPr/>
        </p:nvPicPr>
        <p:blipFill>
          <a:blip r:embed="rId5">
            <a:alphaModFix/>
          </a:blip>
          <a:stretch>
            <a:fillRect/>
          </a:stretch>
        </p:blipFill>
        <p:spPr>
          <a:xfrm>
            <a:off x="7612550" y="3144301"/>
            <a:ext cx="792367" cy="792367"/>
          </a:xfrm>
          <a:prstGeom prst="rect">
            <a:avLst/>
          </a:prstGeom>
          <a:noFill/>
          <a:ln>
            <a:noFill/>
          </a:ln>
        </p:spPr>
      </p:pic>
      <p:pic>
        <p:nvPicPr>
          <p:cNvPr id="412" name="Google Shape;412;p43"/>
          <p:cNvPicPr preferRelativeResize="0"/>
          <p:nvPr/>
        </p:nvPicPr>
        <p:blipFill>
          <a:blip r:embed="rId5">
            <a:alphaModFix/>
          </a:blip>
          <a:stretch>
            <a:fillRect/>
          </a:stretch>
        </p:blipFill>
        <p:spPr>
          <a:xfrm>
            <a:off x="9339750" y="1975901"/>
            <a:ext cx="792367" cy="792367"/>
          </a:xfrm>
          <a:prstGeom prst="rect">
            <a:avLst/>
          </a:prstGeom>
          <a:noFill/>
          <a:ln>
            <a:noFill/>
          </a:ln>
        </p:spPr>
      </p:pic>
      <p:pic>
        <p:nvPicPr>
          <p:cNvPr id="413" name="Google Shape;413;p43"/>
          <p:cNvPicPr preferRelativeResize="0"/>
          <p:nvPr/>
        </p:nvPicPr>
        <p:blipFill>
          <a:blip r:embed="rId5">
            <a:alphaModFix/>
          </a:blip>
          <a:stretch>
            <a:fillRect/>
          </a:stretch>
        </p:blipFill>
        <p:spPr>
          <a:xfrm>
            <a:off x="10889150" y="2636634"/>
            <a:ext cx="792367" cy="792367"/>
          </a:xfrm>
          <a:prstGeom prst="rect">
            <a:avLst/>
          </a:prstGeom>
          <a:noFill/>
          <a:ln>
            <a:noFill/>
          </a:ln>
        </p:spPr>
      </p:pic>
      <p:pic>
        <p:nvPicPr>
          <p:cNvPr id="414" name="Google Shape;414;p43"/>
          <p:cNvPicPr preferRelativeResize="0"/>
          <p:nvPr/>
        </p:nvPicPr>
        <p:blipFill>
          <a:blip r:embed="rId5">
            <a:alphaModFix/>
          </a:blip>
          <a:stretch>
            <a:fillRect/>
          </a:stretch>
        </p:blipFill>
        <p:spPr>
          <a:xfrm>
            <a:off x="10889150" y="3936667"/>
            <a:ext cx="792367" cy="792367"/>
          </a:xfrm>
          <a:prstGeom prst="rect">
            <a:avLst/>
          </a:prstGeom>
          <a:noFill/>
          <a:ln>
            <a:noFill/>
          </a:ln>
        </p:spPr>
      </p:pic>
      <p:pic>
        <p:nvPicPr>
          <p:cNvPr id="415" name="Google Shape;415;p43"/>
          <p:cNvPicPr preferRelativeResize="0"/>
          <p:nvPr/>
        </p:nvPicPr>
        <p:blipFill>
          <a:blip r:embed="rId5">
            <a:alphaModFix/>
          </a:blip>
          <a:stretch>
            <a:fillRect/>
          </a:stretch>
        </p:blipFill>
        <p:spPr>
          <a:xfrm>
            <a:off x="10889150" y="5236701"/>
            <a:ext cx="792367" cy="792367"/>
          </a:xfrm>
          <a:prstGeom prst="rect">
            <a:avLst/>
          </a:prstGeom>
          <a:noFill/>
          <a:ln>
            <a:noFill/>
          </a:ln>
        </p:spPr>
      </p:pic>
      <p:pic>
        <p:nvPicPr>
          <p:cNvPr id="416" name="Google Shape;416;p43"/>
          <p:cNvPicPr preferRelativeResize="0"/>
          <p:nvPr/>
        </p:nvPicPr>
        <p:blipFill>
          <a:blip r:embed="rId5">
            <a:alphaModFix/>
          </a:blip>
          <a:stretch>
            <a:fillRect/>
          </a:stretch>
        </p:blipFill>
        <p:spPr>
          <a:xfrm>
            <a:off x="10889150" y="1414251"/>
            <a:ext cx="792367" cy="792367"/>
          </a:xfrm>
          <a:prstGeom prst="rect">
            <a:avLst/>
          </a:prstGeom>
          <a:noFill/>
          <a:ln>
            <a:noFill/>
          </a:ln>
        </p:spPr>
      </p:pic>
      <p:pic>
        <p:nvPicPr>
          <p:cNvPr id="417" name="Google Shape;417;p43"/>
          <p:cNvPicPr preferRelativeResize="0"/>
          <p:nvPr/>
        </p:nvPicPr>
        <p:blipFill>
          <a:blip r:embed="rId5">
            <a:alphaModFix/>
          </a:blip>
          <a:stretch>
            <a:fillRect/>
          </a:stretch>
        </p:blipFill>
        <p:spPr>
          <a:xfrm>
            <a:off x="10889150" y="191867"/>
            <a:ext cx="792367" cy="792367"/>
          </a:xfrm>
          <a:prstGeom prst="rect">
            <a:avLst/>
          </a:prstGeom>
          <a:noFill/>
          <a:ln>
            <a:noFill/>
          </a:ln>
        </p:spPr>
      </p:pic>
      <p:cxnSp>
        <p:nvCxnSpPr>
          <p:cNvPr id="418" name="Google Shape;418;p43"/>
          <p:cNvCxnSpPr/>
          <p:nvPr/>
        </p:nvCxnSpPr>
        <p:spPr>
          <a:xfrm rot="10800000" flipH="1">
            <a:off x="4241800" y="2827967"/>
            <a:ext cx="812800" cy="241200"/>
          </a:xfrm>
          <a:prstGeom prst="straightConnector1">
            <a:avLst/>
          </a:prstGeom>
          <a:noFill/>
          <a:ln w="38100" cap="flat" cmpd="sng">
            <a:solidFill>
              <a:srgbClr val="980000"/>
            </a:solidFill>
            <a:prstDash val="solid"/>
            <a:round/>
            <a:headEnd type="none" w="med" len="med"/>
            <a:tailEnd type="triangle" w="med" len="med"/>
          </a:ln>
        </p:spPr>
      </p:cxnSp>
      <p:cxnSp>
        <p:nvCxnSpPr>
          <p:cNvPr id="419" name="Google Shape;419;p43"/>
          <p:cNvCxnSpPr/>
          <p:nvPr/>
        </p:nvCxnSpPr>
        <p:spPr>
          <a:xfrm rot="10800000" flipH="1">
            <a:off x="6019800" y="2687967"/>
            <a:ext cx="546000" cy="660800"/>
          </a:xfrm>
          <a:prstGeom prst="straightConnector1">
            <a:avLst/>
          </a:prstGeom>
          <a:noFill/>
          <a:ln w="38100" cap="flat" cmpd="sng">
            <a:solidFill>
              <a:srgbClr val="980000"/>
            </a:solidFill>
            <a:prstDash val="solid"/>
            <a:round/>
            <a:headEnd type="none" w="med" len="med"/>
            <a:tailEnd type="triangle" w="med" len="med"/>
          </a:ln>
        </p:spPr>
      </p:cxnSp>
      <p:cxnSp>
        <p:nvCxnSpPr>
          <p:cNvPr id="420" name="Google Shape;420;p43"/>
          <p:cNvCxnSpPr>
            <a:endCxn id="407" idx="1"/>
          </p:cNvCxnSpPr>
          <p:nvPr/>
        </p:nvCxnSpPr>
        <p:spPr>
          <a:xfrm rot="10800000" flipH="1">
            <a:off x="5531116" y="2372083"/>
            <a:ext cx="918000" cy="242800"/>
          </a:xfrm>
          <a:prstGeom prst="straightConnector1">
            <a:avLst/>
          </a:prstGeom>
          <a:noFill/>
          <a:ln w="38100" cap="flat" cmpd="sng">
            <a:solidFill>
              <a:srgbClr val="980000"/>
            </a:solidFill>
            <a:prstDash val="solid"/>
            <a:round/>
            <a:headEnd type="none" w="med" len="med"/>
            <a:tailEnd type="triangle" w="med" len="med"/>
          </a:ln>
        </p:spPr>
      </p:cxnSp>
      <p:cxnSp>
        <p:nvCxnSpPr>
          <p:cNvPr id="421" name="Google Shape;421;p43"/>
          <p:cNvCxnSpPr/>
          <p:nvPr/>
        </p:nvCxnSpPr>
        <p:spPr>
          <a:xfrm>
            <a:off x="5658000" y="1719517"/>
            <a:ext cx="895200" cy="410000"/>
          </a:xfrm>
          <a:prstGeom prst="straightConnector1">
            <a:avLst/>
          </a:prstGeom>
          <a:noFill/>
          <a:ln w="38100" cap="flat" cmpd="sng">
            <a:solidFill>
              <a:srgbClr val="980000"/>
            </a:solidFill>
            <a:prstDash val="solid"/>
            <a:round/>
            <a:headEnd type="none" w="med" len="med"/>
            <a:tailEnd type="triangle" w="med" len="med"/>
          </a:ln>
        </p:spPr>
      </p:cxnSp>
      <p:cxnSp>
        <p:nvCxnSpPr>
          <p:cNvPr id="422" name="Google Shape;422;p43"/>
          <p:cNvCxnSpPr>
            <a:endCxn id="410" idx="1"/>
          </p:cNvCxnSpPr>
          <p:nvPr/>
        </p:nvCxnSpPr>
        <p:spPr>
          <a:xfrm rot="10800000" flipH="1">
            <a:off x="6995016" y="2372083"/>
            <a:ext cx="940000" cy="99600"/>
          </a:xfrm>
          <a:prstGeom prst="straightConnector1">
            <a:avLst/>
          </a:prstGeom>
          <a:noFill/>
          <a:ln w="38100" cap="flat" cmpd="sng">
            <a:solidFill>
              <a:srgbClr val="980000"/>
            </a:solidFill>
            <a:prstDash val="solid"/>
            <a:round/>
            <a:headEnd type="none" w="med" len="med"/>
            <a:tailEnd type="triangle" w="med" len="med"/>
          </a:ln>
        </p:spPr>
      </p:cxnSp>
      <p:cxnSp>
        <p:nvCxnSpPr>
          <p:cNvPr id="423" name="Google Shape;423;p43"/>
          <p:cNvCxnSpPr/>
          <p:nvPr/>
        </p:nvCxnSpPr>
        <p:spPr>
          <a:xfrm rot="10800000" flipH="1">
            <a:off x="8480916" y="2372083"/>
            <a:ext cx="940000" cy="99600"/>
          </a:xfrm>
          <a:prstGeom prst="straightConnector1">
            <a:avLst/>
          </a:prstGeom>
          <a:noFill/>
          <a:ln w="38100" cap="flat" cmpd="sng">
            <a:solidFill>
              <a:srgbClr val="980000"/>
            </a:solidFill>
            <a:prstDash val="solid"/>
            <a:round/>
            <a:headEnd type="none" w="med" len="med"/>
            <a:tailEnd type="triangle" w="med" len="med"/>
          </a:ln>
        </p:spPr>
      </p:cxnSp>
      <p:cxnSp>
        <p:nvCxnSpPr>
          <p:cNvPr id="424" name="Google Shape;424;p43"/>
          <p:cNvCxnSpPr/>
          <p:nvPr/>
        </p:nvCxnSpPr>
        <p:spPr>
          <a:xfrm rot="10800000" flipH="1">
            <a:off x="8066783" y="2675583"/>
            <a:ext cx="1293200" cy="910800"/>
          </a:xfrm>
          <a:prstGeom prst="straightConnector1">
            <a:avLst/>
          </a:prstGeom>
          <a:noFill/>
          <a:ln w="38100" cap="flat" cmpd="sng">
            <a:solidFill>
              <a:srgbClr val="980000"/>
            </a:solidFill>
            <a:prstDash val="solid"/>
            <a:round/>
            <a:headEnd type="none" w="med" len="med"/>
            <a:tailEnd type="triangle" w="med" len="med"/>
          </a:ln>
        </p:spPr>
      </p:cxnSp>
      <p:cxnSp>
        <p:nvCxnSpPr>
          <p:cNvPr id="425" name="Google Shape;425;p43"/>
          <p:cNvCxnSpPr>
            <a:endCxn id="409" idx="1"/>
          </p:cNvCxnSpPr>
          <p:nvPr/>
        </p:nvCxnSpPr>
        <p:spPr>
          <a:xfrm rot="10800000" flipH="1">
            <a:off x="7612516" y="1343383"/>
            <a:ext cx="792400" cy="50000"/>
          </a:xfrm>
          <a:prstGeom prst="straightConnector1">
            <a:avLst/>
          </a:prstGeom>
          <a:noFill/>
          <a:ln w="38100" cap="flat" cmpd="sng">
            <a:solidFill>
              <a:srgbClr val="980000"/>
            </a:solidFill>
            <a:prstDash val="solid"/>
            <a:round/>
            <a:headEnd type="none" w="med" len="med"/>
            <a:tailEnd type="triangle" w="med" len="med"/>
          </a:ln>
        </p:spPr>
      </p:cxnSp>
      <p:cxnSp>
        <p:nvCxnSpPr>
          <p:cNvPr id="426" name="Google Shape;426;p43"/>
          <p:cNvCxnSpPr/>
          <p:nvPr/>
        </p:nvCxnSpPr>
        <p:spPr>
          <a:xfrm>
            <a:off x="9077816" y="1393200"/>
            <a:ext cx="320000" cy="660000"/>
          </a:xfrm>
          <a:prstGeom prst="straightConnector1">
            <a:avLst/>
          </a:prstGeom>
          <a:noFill/>
          <a:ln w="38100" cap="flat" cmpd="sng">
            <a:solidFill>
              <a:srgbClr val="980000"/>
            </a:solidFill>
            <a:prstDash val="solid"/>
            <a:round/>
            <a:headEnd type="none" w="med" len="med"/>
            <a:tailEnd type="triangle" w="med" len="med"/>
          </a:ln>
        </p:spPr>
      </p:cxnSp>
      <p:cxnSp>
        <p:nvCxnSpPr>
          <p:cNvPr id="427" name="Google Shape;427;p43"/>
          <p:cNvCxnSpPr>
            <a:endCxn id="413" idx="1"/>
          </p:cNvCxnSpPr>
          <p:nvPr/>
        </p:nvCxnSpPr>
        <p:spPr>
          <a:xfrm>
            <a:off x="9966749" y="2471616"/>
            <a:ext cx="922400" cy="561200"/>
          </a:xfrm>
          <a:prstGeom prst="straightConnector1">
            <a:avLst/>
          </a:prstGeom>
          <a:noFill/>
          <a:ln w="38100" cap="flat" cmpd="sng">
            <a:solidFill>
              <a:srgbClr val="980000"/>
            </a:solidFill>
            <a:prstDash val="solid"/>
            <a:round/>
            <a:headEnd type="none" w="med" len="med"/>
            <a:tailEnd type="triangle" w="med" len="med"/>
          </a:ln>
        </p:spPr>
      </p:cxnSp>
      <p:cxnSp>
        <p:nvCxnSpPr>
          <p:cNvPr id="428" name="Google Shape;428;p43"/>
          <p:cNvCxnSpPr/>
          <p:nvPr/>
        </p:nvCxnSpPr>
        <p:spPr>
          <a:xfrm>
            <a:off x="11252133" y="693051"/>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29" name="Google Shape;429;p43"/>
          <p:cNvCxnSpPr/>
          <p:nvPr/>
        </p:nvCxnSpPr>
        <p:spPr>
          <a:xfrm>
            <a:off x="11285316" y="1964433"/>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30" name="Google Shape;430;p43"/>
          <p:cNvCxnSpPr/>
          <p:nvPr/>
        </p:nvCxnSpPr>
        <p:spPr>
          <a:xfrm>
            <a:off x="11285316" y="3225633"/>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31" name="Google Shape;431;p43"/>
          <p:cNvCxnSpPr/>
          <p:nvPr/>
        </p:nvCxnSpPr>
        <p:spPr>
          <a:xfrm>
            <a:off x="11285316" y="4492751"/>
            <a:ext cx="0" cy="992000"/>
          </a:xfrm>
          <a:prstGeom prst="straightConnector1">
            <a:avLst/>
          </a:prstGeom>
          <a:noFill/>
          <a:ln w="38100" cap="flat" cmpd="sng">
            <a:solidFill>
              <a:srgbClr val="980000"/>
            </a:solidFill>
            <a:prstDash val="solid"/>
            <a:round/>
            <a:headEnd type="none" w="med" len="med"/>
            <a:tailEnd type="triangle" w="med" len="med"/>
          </a:ln>
        </p:spPr>
      </p:cxnSp>
      <p:pic>
        <p:nvPicPr>
          <p:cNvPr id="432" name="Google Shape;432;p43"/>
          <p:cNvPicPr preferRelativeResize="0"/>
          <p:nvPr/>
        </p:nvPicPr>
        <p:blipFill>
          <a:blip r:embed="rId6">
            <a:alphaModFix/>
          </a:blip>
          <a:stretch>
            <a:fillRect/>
          </a:stretch>
        </p:blipFill>
        <p:spPr>
          <a:xfrm>
            <a:off x="198601" y="2840633"/>
            <a:ext cx="1312711" cy="1625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0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32"/>
                                        </p:tgtEl>
                                        <p:attrNameLst>
                                          <p:attrName>style.visibility</p:attrName>
                                        </p:attrNameLst>
                                      </p:cBhvr>
                                      <p:to>
                                        <p:strVal val="visible"/>
                                      </p:to>
                                    </p:set>
                                    <p:anim calcmode="lin" valueType="num">
                                      <p:cBhvr additive="base">
                                        <p:cTn id="7" dur="3000"/>
                                        <p:tgtEl>
                                          <p:spTgt spid="4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438" name="Google Shape;438;p44"/>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439" name="Google Shape;439;p44"/>
          <p:cNvPicPr preferRelativeResize="0"/>
          <p:nvPr/>
        </p:nvPicPr>
        <p:blipFill rotWithShape="1">
          <a:blip r:embed="rId4">
            <a:alphaModFix/>
          </a:blip>
          <a:srcRect/>
          <a:stretch/>
        </p:blipFill>
        <p:spPr>
          <a:xfrm>
            <a:off x="3768401" y="2636634"/>
            <a:ext cx="792367" cy="792367"/>
          </a:xfrm>
          <a:prstGeom prst="rect">
            <a:avLst/>
          </a:prstGeom>
          <a:noFill/>
          <a:ln>
            <a:noFill/>
          </a:ln>
        </p:spPr>
      </p:pic>
      <p:pic>
        <p:nvPicPr>
          <p:cNvPr id="440" name="Google Shape;440;p44"/>
          <p:cNvPicPr preferRelativeResize="0"/>
          <p:nvPr/>
        </p:nvPicPr>
        <p:blipFill rotWithShape="1">
          <a:blip r:embed="rId4">
            <a:alphaModFix/>
          </a:blip>
          <a:srcRect/>
          <a:stretch/>
        </p:blipFill>
        <p:spPr>
          <a:xfrm>
            <a:off x="4911401" y="2192134"/>
            <a:ext cx="792367" cy="792367"/>
          </a:xfrm>
          <a:prstGeom prst="rect">
            <a:avLst/>
          </a:prstGeom>
          <a:noFill/>
          <a:ln>
            <a:noFill/>
          </a:ln>
        </p:spPr>
      </p:pic>
      <p:pic>
        <p:nvPicPr>
          <p:cNvPr id="441" name="Google Shape;441;p44"/>
          <p:cNvPicPr preferRelativeResize="0"/>
          <p:nvPr/>
        </p:nvPicPr>
        <p:blipFill rotWithShape="1">
          <a:blip r:embed="rId4">
            <a:alphaModFix/>
          </a:blip>
          <a:srcRect/>
          <a:stretch/>
        </p:blipFill>
        <p:spPr>
          <a:xfrm>
            <a:off x="5572817" y="2974234"/>
            <a:ext cx="792367" cy="792367"/>
          </a:xfrm>
          <a:prstGeom prst="rect">
            <a:avLst/>
          </a:prstGeom>
          <a:noFill/>
          <a:ln>
            <a:noFill/>
          </a:ln>
        </p:spPr>
      </p:pic>
      <p:pic>
        <p:nvPicPr>
          <p:cNvPr id="442" name="Google Shape;442;p44"/>
          <p:cNvPicPr preferRelativeResize="0"/>
          <p:nvPr/>
        </p:nvPicPr>
        <p:blipFill rotWithShape="1">
          <a:blip r:embed="rId4">
            <a:alphaModFix/>
          </a:blip>
          <a:srcRect/>
          <a:stretch/>
        </p:blipFill>
        <p:spPr>
          <a:xfrm>
            <a:off x="5166417" y="1183534"/>
            <a:ext cx="792367" cy="792367"/>
          </a:xfrm>
          <a:prstGeom prst="rect">
            <a:avLst/>
          </a:prstGeom>
          <a:noFill/>
          <a:ln>
            <a:noFill/>
          </a:ln>
        </p:spPr>
      </p:pic>
      <p:pic>
        <p:nvPicPr>
          <p:cNvPr id="443" name="Google Shape;443;p44"/>
          <p:cNvPicPr preferRelativeResize="0"/>
          <p:nvPr/>
        </p:nvPicPr>
        <p:blipFill rotWithShape="1">
          <a:blip r:embed="rId4">
            <a:alphaModFix/>
          </a:blip>
          <a:srcRect/>
          <a:stretch/>
        </p:blipFill>
        <p:spPr>
          <a:xfrm>
            <a:off x="6449117" y="1975901"/>
            <a:ext cx="792367" cy="792367"/>
          </a:xfrm>
          <a:prstGeom prst="rect">
            <a:avLst/>
          </a:prstGeom>
          <a:noFill/>
          <a:ln>
            <a:noFill/>
          </a:ln>
        </p:spPr>
      </p:pic>
      <p:pic>
        <p:nvPicPr>
          <p:cNvPr id="444" name="Google Shape;444;p44"/>
          <p:cNvPicPr preferRelativeResize="0"/>
          <p:nvPr/>
        </p:nvPicPr>
        <p:blipFill rotWithShape="1">
          <a:blip r:embed="rId4">
            <a:alphaModFix/>
          </a:blip>
          <a:srcRect/>
          <a:stretch/>
        </p:blipFill>
        <p:spPr>
          <a:xfrm>
            <a:off x="6995217" y="883701"/>
            <a:ext cx="792367" cy="792367"/>
          </a:xfrm>
          <a:prstGeom prst="rect">
            <a:avLst/>
          </a:prstGeom>
          <a:noFill/>
          <a:ln>
            <a:noFill/>
          </a:ln>
        </p:spPr>
      </p:pic>
      <p:pic>
        <p:nvPicPr>
          <p:cNvPr id="445" name="Google Shape;445;p44"/>
          <p:cNvPicPr preferRelativeResize="0"/>
          <p:nvPr/>
        </p:nvPicPr>
        <p:blipFill rotWithShape="1">
          <a:blip r:embed="rId4">
            <a:alphaModFix/>
          </a:blip>
          <a:srcRect/>
          <a:stretch/>
        </p:blipFill>
        <p:spPr>
          <a:xfrm>
            <a:off x="8404917" y="947201"/>
            <a:ext cx="792367" cy="792367"/>
          </a:xfrm>
          <a:prstGeom prst="rect">
            <a:avLst/>
          </a:prstGeom>
          <a:noFill/>
          <a:ln>
            <a:noFill/>
          </a:ln>
        </p:spPr>
      </p:pic>
      <p:pic>
        <p:nvPicPr>
          <p:cNvPr id="446" name="Google Shape;446;p44"/>
          <p:cNvPicPr preferRelativeResize="0"/>
          <p:nvPr/>
        </p:nvPicPr>
        <p:blipFill rotWithShape="1">
          <a:blip r:embed="rId4">
            <a:alphaModFix/>
          </a:blip>
          <a:srcRect/>
          <a:stretch/>
        </p:blipFill>
        <p:spPr>
          <a:xfrm>
            <a:off x="7935017" y="1975901"/>
            <a:ext cx="792367" cy="792367"/>
          </a:xfrm>
          <a:prstGeom prst="rect">
            <a:avLst/>
          </a:prstGeom>
          <a:noFill/>
          <a:ln>
            <a:noFill/>
          </a:ln>
        </p:spPr>
      </p:pic>
      <p:pic>
        <p:nvPicPr>
          <p:cNvPr id="447" name="Google Shape;447;p44"/>
          <p:cNvPicPr preferRelativeResize="0"/>
          <p:nvPr/>
        </p:nvPicPr>
        <p:blipFill rotWithShape="1">
          <a:blip r:embed="rId4">
            <a:alphaModFix/>
          </a:blip>
          <a:srcRect/>
          <a:stretch/>
        </p:blipFill>
        <p:spPr>
          <a:xfrm>
            <a:off x="7612550" y="3144301"/>
            <a:ext cx="792367" cy="792367"/>
          </a:xfrm>
          <a:prstGeom prst="rect">
            <a:avLst/>
          </a:prstGeom>
          <a:noFill/>
          <a:ln>
            <a:noFill/>
          </a:ln>
        </p:spPr>
      </p:pic>
      <p:pic>
        <p:nvPicPr>
          <p:cNvPr id="448" name="Google Shape;448;p44"/>
          <p:cNvPicPr preferRelativeResize="0"/>
          <p:nvPr/>
        </p:nvPicPr>
        <p:blipFill rotWithShape="1">
          <a:blip r:embed="rId4">
            <a:alphaModFix/>
          </a:blip>
          <a:srcRect/>
          <a:stretch/>
        </p:blipFill>
        <p:spPr>
          <a:xfrm>
            <a:off x="9339750" y="1975901"/>
            <a:ext cx="792367" cy="792367"/>
          </a:xfrm>
          <a:prstGeom prst="rect">
            <a:avLst/>
          </a:prstGeom>
          <a:noFill/>
          <a:ln>
            <a:noFill/>
          </a:ln>
        </p:spPr>
      </p:pic>
      <p:pic>
        <p:nvPicPr>
          <p:cNvPr id="449" name="Google Shape;449;p44"/>
          <p:cNvPicPr preferRelativeResize="0"/>
          <p:nvPr/>
        </p:nvPicPr>
        <p:blipFill rotWithShape="1">
          <a:blip r:embed="rId4">
            <a:alphaModFix/>
          </a:blip>
          <a:srcRect/>
          <a:stretch/>
        </p:blipFill>
        <p:spPr>
          <a:xfrm>
            <a:off x="10889150" y="2636634"/>
            <a:ext cx="792367" cy="792367"/>
          </a:xfrm>
          <a:prstGeom prst="rect">
            <a:avLst/>
          </a:prstGeom>
          <a:noFill/>
          <a:ln>
            <a:noFill/>
          </a:ln>
        </p:spPr>
      </p:pic>
      <p:pic>
        <p:nvPicPr>
          <p:cNvPr id="450" name="Google Shape;450;p44"/>
          <p:cNvPicPr preferRelativeResize="0"/>
          <p:nvPr/>
        </p:nvPicPr>
        <p:blipFill rotWithShape="1">
          <a:blip r:embed="rId4">
            <a:alphaModFix/>
          </a:blip>
          <a:srcRect/>
          <a:stretch/>
        </p:blipFill>
        <p:spPr>
          <a:xfrm>
            <a:off x="10889150" y="3936667"/>
            <a:ext cx="792367" cy="792367"/>
          </a:xfrm>
          <a:prstGeom prst="rect">
            <a:avLst/>
          </a:prstGeom>
          <a:noFill/>
          <a:ln>
            <a:noFill/>
          </a:ln>
        </p:spPr>
      </p:pic>
      <p:pic>
        <p:nvPicPr>
          <p:cNvPr id="451" name="Google Shape;451;p44"/>
          <p:cNvPicPr preferRelativeResize="0"/>
          <p:nvPr/>
        </p:nvPicPr>
        <p:blipFill rotWithShape="1">
          <a:blip r:embed="rId4">
            <a:alphaModFix/>
          </a:blip>
          <a:srcRect/>
          <a:stretch/>
        </p:blipFill>
        <p:spPr>
          <a:xfrm>
            <a:off x="10889150" y="5236701"/>
            <a:ext cx="792367" cy="792367"/>
          </a:xfrm>
          <a:prstGeom prst="rect">
            <a:avLst/>
          </a:prstGeom>
          <a:noFill/>
          <a:ln>
            <a:noFill/>
          </a:ln>
        </p:spPr>
      </p:pic>
      <p:pic>
        <p:nvPicPr>
          <p:cNvPr id="452" name="Google Shape;452;p44"/>
          <p:cNvPicPr preferRelativeResize="0"/>
          <p:nvPr/>
        </p:nvPicPr>
        <p:blipFill rotWithShape="1">
          <a:blip r:embed="rId4">
            <a:alphaModFix/>
          </a:blip>
          <a:srcRect/>
          <a:stretch/>
        </p:blipFill>
        <p:spPr>
          <a:xfrm>
            <a:off x="10889150" y="1414251"/>
            <a:ext cx="792367" cy="792367"/>
          </a:xfrm>
          <a:prstGeom prst="rect">
            <a:avLst/>
          </a:prstGeom>
          <a:noFill/>
          <a:ln>
            <a:noFill/>
          </a:ln>
        </p:spPr>
      </p:pic>
      <p:pic>
        <p:nvPicPr>
          <p:cNvPr id="453" name="Google Shape;453;p44"/>
          <p:cNvPicPr preferRelativeResize="0"/>
          <p:nvPr/>
        </p:nvPicPr>
        <p:blipFill rotWithShape="1">
          <a:blip r:embed="rId4">
            <a:alphaModFix/>
          </a:blip>
          <a:srcRect/>
          <a:stretch/>
        </p:blipFill>
        <p:spPr>
          <a:xfrm>
            <a:off x="10889150" y="191867"/>
            <a:ext cx="792367" cy="792367"/>
          </a:xfrm>
          <a:prstGeom prst="rect">
            <a:avLst/>
          </a:prstGeom>
          <a:noFill/>
          <a:ln>
            <a:noFill/>
          </a:ln>
        </p:spPr>
      </p:pic>
      <p:cxnSp>
        <p:nvCxnSpPr>
          <p:cNvPr id="454" name="Google Shape;454;p44"/>
          <p:cNvCxnSpPr/>
          <p:nvPr/>
        </p:nvCxnSpPr>
        <p:spPr>
          <a:xfrm rot="10800000" flipH="1">
            <a:off x="4241800" y="2827967"/>
            <a:ext cx="812800" cy="241200"/>
          </a:xfrm>
          <a:prstGeom prst="straightConnector1">
            <a:avLst/>
          </a:prstGeom>
          <a:noFill/>
          <a:ln w="38100" cap="flat" cmpd="sng">
            <a:solidFill>
              <a:srgbClr val="980000"/>
            </a:solidFill>
            <a:prstDash val="solid"/>
            <a:round/>
            <a:headEnd type="none" w="med" len="med"/>
            <a:tailEnd type="triangle" w="med" len="med"/>
          </a:ln>
        </p:spPr>
      </p:cxnSp>
      <p:cxnSp>
        <p:nvCxnSpPr>
          <p:cNvPr id="455" name="Google Shape;455;p44"/>
          <p:cNvCxnSpPr/>
          <p:nvPr/>
        </p:nvCxnSpPr>
        <p:spPr>
          <a:xfrm rot="10800000" flipH="1">
            <a:off x="6019800" y="2687967"/>
            <a:ext cx="546000" cy="660800"/>
          </a:xfrm>
          <a:prstGeom prst="straightConnector1">
            <a:avLst/>
          </a:prstGeom>
          <a:noFill/>
          <a:ln w="38100" cap="flat" cmpd="sng">
            <a:solidFill>
              <a:srgbClr val="980000"/>
            </a:solidFill>
            <a:prstDash val="solid"/>
            <a:round/>
            <a:headEnd type="none" w="med" len="med"/>
            <a:tailEnd type="triangle" w="med" len="med"/>
          </a:ln>
        </p:spPr>
      </p:cxnSp>
      <p:cxnSp>
        <p:nvCxnSpPr>
          <p:cNvPr id="456" name="Google Shape;456;p44"/>
          <p:cNvCxnSpPr>
            <a:endCxn id="443" idx="1"/>
          </p:cNvCxnSpPr>
          <p:nvPr/>
        </p:nvCxnSpPr>
        <p:spPr>
          <a:xfrm rot="10800000" flipH="1">
            <a:off x="5531116" y="2372083"/>
            <a:ext cx="918000" cy="242800"/>
          </a:xfrm>
          <a:prstGeom prst="straightConnector1">
            <a:avLst/>
          </a:prstGeom>
          <a:noFill/>
          <a:ln w="38100" cap="flat" cmpd="sng">
            <a:solidFill>
              <a:srgbClr val="980000"/>
            </a:solidFill>
            <a:prstDash val="solid"/>
            <a:round/>
            <a:headEnd type="none" w="med" len="med"/>
            <a:tailEnd type="triangle" w="med" len="med"/>
          </a:ln>
        </p:spPr>
      </p:cxnSp>
      <p:cxnSp>
        <p:nvCxnSpPr>
          <p:cNvPr id="457" name="Google Shape;457;p44"/>
          <p:cNvCxnSpPr/>
          <p:nvPr/>
        </p:nvCxnSpPr>
        <p:spPr>
          <a:xfrm>
            <a:off x="5658000" y="1719517"/>
            <a:ext cx="895200" cy="410000"/>
          </a:xfrm>
          <a:prstGeom prst="straightConnector1">
            <a:avLst/>
          </a:prstGeom>
          <a:noFill/>
          <a:ln w="38100" cap="flat" cmpd="sng">
            <a:solidFill>
              <a:srgbClr val="980000"/>
            </a:solidFill>
            <a:prstDash val="solid"/>
            <a:round/>
            <a:headEnd type="none" w="med" len="med"/>
            <a:tailEnd type="triangle" w="med" len="med"/>
          </a:ln>
        </p:spPr>
      </p:cxnSp>
      <p:cxnSp>
        <p:nvCxnSpPr>
          <p:cNvPr id="458" name="Google Shape;458;p44"/>
          <p:cNvCxnSpPr>
            <a:endCxn id="446" idx="1"/>
          </p:cNvCxnSpPr>
          <p:nvPr/>
        </p:nvCxnSpPr>
        <p:spPr>
          <a:xfrm rot="10800000" flipH="1">
            <a:off x="6995016" y="2372083"/>
            <a:ext cx="940000" cy="99600"/>
          </a:xfrm>
          <a:prstGeom prst="straightConnector1">
            <a:avLst/>
          </a:prstGeom>
          <a:noFill/>
          <a:ln w="38100" cap="flat" cmpd="sng">
            <a:solidFill>
              <a:srgbClr val="980000"/>
            </a:solidFill>
            <a:prstDash val="solid"/>
            <a:round/>
            <a:headEnd type="none" w="med" len="med"/>
            <a:tailEnd type="triangle" w="med" len="med"/>
          </a:ln>
        </p:spPr>
      </p:cxnSp>
      <p:cxnSp>
        <p:nvCxnSpPr>
          <p:cNvPr id="459" name="Google Shape;459;p44"/>
          <p:cNvCxnSpPr/>
          <p:nvPr/>
        </p:nvCxnSpPr>
        <p:spPr>
          <a:xfrm rot="10800000" flipH="1">
            <a:off x="8480916" y="2372083"/>
            <a:ext cx="940000" cy="99600"/>
          </a:xfrm>
          <a:prstGeom prst="straightConnector1">
            <a:avLst/>
          </a:prstGeom>
          <a:noFill/>
          <a:ln w="38100" cap="flat" cmpd="sng">
            <a:solidFill>
              <a:srgbClr val="980000"/>
            </a:solidFill>
            <a:prstDash val="solid"/>
            <a:round/>
            <a:headEnd type="none" w="med" len="med"/>
            <a:tailEnd type="triangle" w="med" len="med"/>
          </a:ln>
        </p:spPr>
      </p:cxnSp>
      <p:cxnSp>
        <p:nvCxnSpPr>
          <p:cNvPr id="460" name="Google Shape;460;p44"/>
          <p:cNvCxnSpPr/>
          <p:nvPr/>
        </p:nvCxnSpPr>
        <p:spPr>
          <a:xfrm rot="10800000" flipH="1">
            <a:off x="8066783" y="2675583"/>
            <a:ext cx="1293200" cy="910800"/>
          </a:xfrm>
          <a:prstGeom prst="straightConnector1">
            <a:avLst/>
          </a:prstGeom>
          <a:noFill/>
          <a:ln w="38100" cap="flat" cmpd="sng">
            <a:solidFill>
              <a:srgbClr val="980000"/>
            </a:solidFill>
            <a:prstDash val="solid"/>
            <a:round/>
            <a:headEnd type="none" w="med" len="med"/>
            <a:tailEnd type="triangle" w="med" len="med"/>
          </a:ln>
        </p:spPr>
      </p:cxnSp>
      <p:cxnSp>
        <p:nvCxnSpPr>
          <p:cNvPr id="461" name="Google Shape;461;p44"/>
          <p:cNvCxnSpPr>
            <a:endCxn id="445" idx="1"/>
          </p:cNvCxnSpPr>
          <p:nvPr/>
        </p:nvCxnSpPr>
        <p:spPr>
          <a:xfrm rot="10800000" flipH="1">
            <a:off x="7612516" y="1343383"/>
            <a:ext cx="792400" cy="50000"/>
          </a:xfrm>
          <a:prstGeom prst="straightConnector1">
            <a:avLst/>
          </a:prstGeom>
          <a:noFill/>
          <a:ln w="38100" cap="flat" cmpd="sng">
            <a:solidFill>
              <a:srgbClr val="980000"/>
            </a:solidFill>
            <a:prstDash val="solid"/>
            <a:round/>
            <a:headEnd type="none" w="med" len="med"/>
            <a:tailEnd type="triangle" w="med" len="med"/>
          </a:ln>
        </p:spPr>
      </p:cxnSp>
      <p:cxnSp>
        <p:nvCxnSpPr>
          <p:cNvPr id="462" name="Google Shape;462;p44"/>
          <p:cNvCxnSpPr/>
          <p:nvPr/>
        </p:nvCxnSpPr>
        <p:spPr>
          <a:xfrm>
            <a:off x="9077816" y="1393200"/>
            <a:ext cx="320000" cy="660000"/>
          </a:xfrm>
          <a:prstGeom prst="straightConnector1">
            <a:avLst/>
          </a:prstGeom>
          <a:noFill/>
          <a:ln w="38100" cap="flat" cmpd="sng">
            <a:solidFill>
              <a:srgbClr val="980000"/>
            </a:solidFill>
            <a:prstDash val="solid"/>
            <a:round/>
            <a:headEnd type="none" w="med" len="med"/>
            <a:tailEnd type="triangle" w="med" len="med"/>
          </a:ln>
        </p:spPr>
      </p:cxnSp>
      <p:cxnSp>
        <p:nvCxnSpPr>
          <p:cNvPr id="463" name="Google Shape;463;p44"/>
          <p:cNvCxnSpPr>
            <a:endCxn id="449" idx="1"/>
          </p:cNvCxnSpPr>
          <p:nvPr/>
        </p:nvCxnSpPr>
        <p:spPr>
          <a:xfrm>
            <a:off x="9966749" y="2471616"/>
            <a:ext cx="922400" cy="561200"/>
          </a:xfrm>
          <a:prstGeom prst="straightConnector1">
            <a:avLst/>
          </a:prstGeom>
          <a:noFill/>
          <a:ln w="38100" cap="flat" cmpd="sng">
            <a:solidFill>
              <a:srgbClr val="980000"/>
            </a:solidFill>
            <a:prstDash val="solid"/>
            <a:round/>
            <a:headEnd type="none" w="med" len="med"/>
            <a:tailEnd type="triangle" w="med" len="med"/>
          </a:ln>
        </p:spPr>
      </p:cxnSp>
      <p:cxnSp>
        <p:nvCxnSpPr>
          <p:cNvPr id="464" name="Google Shape;464;p44"/>
          <p:cNvCxnSpPr/>
          <p:nvPr/>
        </p:nvCxnSpPr>
        <p:spPr>
          <a:xfrm>
            <a:off x="11252133" y="693051"/>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65" name="Google Shape;465;p44"/>
          <p:cNvCxnSpPr/>
          <p:nvPr/>
        </p:nvCxnSpPr>
        <p:spPr>
          <a:xfrm>
            <a:off x="11285316" y="1964433"/>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66" name="Google Shape;466;p44"/>
          <p:cNvCxnSpPr/>
          <p:nvPr/>
        </p:nvCxnSpPr>
        <p:spPr>
          <a:xfrm>
            <a:off x="11285316" y="3225633"/>
            <a:ext cx="0" cy="992000"/>
          </a:xfrm>
          <a:prstGeom prst="straightConnector1">
            <a:avLst/>
          </a:prstGeom>
          <a:noFill/>
          <a:ln w="38100" cap="flat" cmpd="sng">
            <a:solidFill>
              <a:srgbClr val="980000"/>
            </a:solidFill>
            <a:prstDash val="solid"/>
            <a:round/>
            <a:headEnd type="none" w="med" len="med"/>
            <a:tailEnd type="triangle" w="med" len="med"/>
          </a:ln>
        </p:spPr>
      </p:cxnSp>
      <p:cxnSp>
        <p:nvCxnSpPr>
          <p:cNvPr id="467" name="Google Shape;467;p44"/>
          <p:cNvCxnSpPr/>
          <p:nvPr/>
        </p:nvCxnSpPr>
        <p:spPr>
          <a:xfrm>
            <a:off x="11285316" y="4492751"/>
            <a:ext cx="0" cy="992000"/>
          </a:xfrm>
          <a:prstGeom prst="straightConnector1">
            <a:avLst/>
          </a:prstGeom>
          <a:noFill/>
          <a:ln w="38100" cap="flat" cmpd="sng">
            <a:solidFill>
              <a:srgbClr val="980000"/>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Branches</a:t>
            </a:r>
            <a:endParaRPr/>
          </a:p>
        </p:txBody>
      </p:sp>
      <p:pic>
        <p:nvPicPr>
          <p:cNvPr id="473" name="Google Shape;473;p45"/>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474" name="Google Shape;474;p45"/>
          <p:cNvPicPr preferRelativeResize="0"/>
          <p:nvPr/>
        </p:nvPicPr>
        <p:blipFill>
          <a:blip r:embed="rId4">
            <a:alphaModFix/>
          </a:blip>
          <a:stretch>
            <a:fillRect/>
          </a:stretch>
        </p:blipFill>
        <p:spPr>
          <a:xfrm>
            <a:off x="4479600" y="1024467"/>
            <a:ext cx="1625600" cy="1625600"/>
          </a:xfrm>
          <a:prstGeom prst="rect">
            <a:avLst/>
          </a:prstGeom>
          <a:noFill/>
          <a:ln>
            <a:noFill/>
          </a:ln>
        </p:spPr>
      </p:pic>
      <p:sp>
        <p:nvSpPr>
          <p:cNvPr id="475" name="Google Shape;475;p45"/>
          <p:cNvSpPr txBox="1"/>
          <p:nvPr/>
        </p:nvSpPr>
        <p:spPr>
          <a:xfrm>
            <a:off x="4479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pic>
        <p:nvPicPr>
          <p:cNvPr id="476" name="Google Shape;476;p45"/>
          <p:cNvPicPr preferRelativeResize="0"/>
          <p:nvPr/>
        </p:nvPicPr>
        <p:blipFill>
          <a:blip r:embed="rId4">
            <a:alphaModFix/>
          </a:blip>
          <a:stretch>
            <a:fillRect/>
          </a:stretch>
        </p:blipFill>
        <p:spPr>
          <a:xfrm>
            <a:off x="6511600" y="1024467"/>
            <a:ext cx="1625600" cy="1625600"/>
          </a:xfrm>
          <a:prstGeom prst="rect">
            <a:avLst/>
          </a:prstGeom>
          <a:noFill/>
          <a:ln>
            <a:noFill/>
          </a:ln>
        </p:spPr>
      </p:pic>
      <p:sp>
        <p:nvSpPr>
          <p:cNvPr id="477" name="Google Shape;477;p45"/>
          <p:cNvSpPr txBox="1"/>
          <p:nvPr/>
        </p:nvSpPr>
        <p:spPr>
          <a:xfrm>
            <a:off x="6511600" y="2357967"/>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nvGrpSpPr>
          <p:cNvPr id="478" name="Google Shape;478;p45"/>
          <p:cNvGrpSpPr/>
          <p:nvPr/>
        </p:nvGrpSpPr>
        <p:grpSpPr>
          <a:xfrm>
            <a:off x="6616800" y="3209567"/>
            <a:ext cx="2137200" cy="1400500"/>
            <a:chOff x="4962600" y="2407175"/>
            <a:chExt cx="1602900" cy="1050375"/>
          </a:xfrm>
        </p:grpSpPr>
        <p:pic>
          <p:nvPicPr>
            <p:cNvPr id="479" name="Google Shape;479;p45"/>
            <p:cNvPicPr preferRelativeResize="0"/>
            <p:nvPr/>
          </p:nvPicPr>
          <p:blipFill>
            <a:blip r:embed="rId5">
              <a:alphaModFix/>
            </a:blip>
            <a:stretch>
              <a:fillRect/>
            </a:stretch>
          </p:blipFill>
          <p:spPr>
            <a:xfrm>
              <a:off x="4969500" y="2407175"/>
              <a:ext cx="748200" cy="748200"/>
            </a:xfrm>
            <a:prstGeom prst="rect">
              <a:avLst/>
            </a:prstGeom>
            <a:noFill/>
            <a:ln>
              <a:noFill/>
            </a:ln>
          </p:spPr>
        </p:pic>
        <p:sp>
          <p:nvSpPr>
            <p:cNvPr id="480" name="Google Shape;480;p45"/>
            <p:cNvSpPr txBox="1"/>
            <p:nvPr/>
          </p:nvSpPr>
          <p:spPr>
            <a:xfrm>
              <a:off x="4962600" y="3054350"/>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message</a:t>
              </a:r>
              <a:endParaRPr sz="2400">
                <a:latin typeface="Roboto Mono"/>
                <a:ea typeface="Roboto Mono"/>
                <a:cs typeface="Roboto Mono"/>
                <a:sym typeface="Roboto Mono"/>
              </a:endParaRPr>
            </a:p>
          </p:txBody>
        </p:sp>
      </p:grpSp>
      <p:sp>
        <p:nvSpPr>
          <p:cNvPr id="481" name="Google Shape;481;p45"/>
          <p:cNvSpPr txBox="1"/>
          <p:nvPr/>
        </p:nvSpPr>
        <p:spPr>
          <a:xfrm>
            <a:off x="6361000" y="5017900"/>
            <a:ext cx="3075200" cy="13788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 sz="1467">
                <a:latin typeface="Roboto Mono"/>
                <a:ea typeface="Roboto Mono"/>
                <a:cs typeface="Roboto Mono"/>
                <a:sym typeface="Roboto Mono"/>
              </a:rPr>
              <a:t>2019-05-21 23:45:01</a:t>
            </a:r>
            <a:endParaRPr sz="1467">
              <a:latin typeface="Roboto Mono"/>
              <a:ea typeface="Roboto Mono"/>
              <a:cs typeface="Roboto Mono"/>
              <a:sym typeface="Roboto Mono"/>
            </a:endParaRPr>
          </a:p>
          <a:p>
            <a:pPr>
              <a:buClr>
                <a:schemeClr val="dk1"/>
              </a:buClr>
              <a:buSzPts val="1100"/>
            </a:pPr>
            <a:r>
              <a:rPr lang="en" sz="1467">
                <a:solidFill>
                  <a:srgbClr val="38761D"/>
                </a:solidFill>
                <a:latin typeface="Roboto Mono"/>
                <a:ea typeface="Roboto Mono"/>
                <a:cs typeface="Roboto Mono"/>
                <a:sym typeface="Roboto Mono"/>
              </a:rPr>
              <a:t>parent: snapshot.0</a:t>
            </a:r>
            <a:endParaRPr sz="1467">
              <a:solidFill>
                <a:srgbClr val="38761D"/>
              </a:solidFill>
              <a:latin typeface="Roboto Mono"/>
              <a:ea typeface="Roboto Mono"/>
              <a:cs typeface="Roboto Mono"/>
              <a:sym typeface="Roboto Mono"/>
            </a:endParaRPr>
          </a:p>
          <a:p>
            <a:pPr>
              <a:buClr>
                <a:schemeClr val="dk1"/>
              </a:buClr>
              <a:buSzPts val="1100"/>
            </a:pPr>
            <a:endParaRPr sz="1467">
              <a:latin typeface="Roboto Mono"/>
              <a:ea typeface="Roboto Mono"/>
              <a:cs typeface="Roboto Mono"/>
              <a:sym typeface="Roboto Mono"/>
            </a:endParaRPr>
          </a:p>
          <a:p>
            <a:pPr>
              <a:buClr>
                <a:schemeClr val="dk1"/>
              </a:buClr>
              <a:buSzPts val="1100"/>
            </a:pPr>
            <a:r>
              <a:rPr lang="en" sz="1467">
                <a:latin typeface="Roboto Mono"/>
                <a:ea typeface="Roboto Mono"/>
                <a:cs typeface="Roboto Mono"/>
                <a:sym typeface="Roboto Mono"/>
              </a:rPr>
              <a:t>Introduced a new foo, and</a:t>
            </a:r>
            <a:br>
              <a:rPr lang="en" sz="1467">
                <a:latin typeface="Roboto Mono"/>
                <a:ea typeface="Roboto Mono"/>
                <a:cs typeface="Roboto Mono"/>
                <a:sym typeface="Roboto Mono"/>
              </a:rPr>
            </a:br>
            <a:r>
              <a:rPr lang="en" sz="1467">
                <a:latin typeface="Roboto Mono"/>
                <a:ea typeface="Roboto Mono"/>
                <a:cs typeface="Roboto Mono"/>
                <a:sym typeface="Roboto Mono"/>
              </a:rPr>
              <a:t>reset the bar to xyzzy.</a:t>
            </a:r>
            <a:endParaRPr sz="1467">
              <a:latin typeface="Roboto Mono"/>
              <a:ea typeface="Roboto Mono"/>
              <a:cs typeface="Roboto Mono"/>
              <a:sym typeface="Roboto Mono"/>
            </a:endParaRPr>
          </a:p>
          <a:p>
            <a:endParaRPr sz="1467">
              <a:latin typeface="Roboto Mono"/>
              <a:ea typeface="Roboto Mono"/>
              <a:cs typeface="Roboto Mono"/>
              <a:sym typeface="Roboto Mono"/>
            </a:endParaRPr>
          </a:p>
        </p:txBody>
      </p:sp>
      <p:cxnSp>
        <p:nvCxnSpPr>
          <p:cNvPr id="482" name="Google Shape;482;p45"/>
          <p:cNvCxnSpPr/>
          <p:nvPr/>
        </p:nvCxnSpPr>
        <p:spPr>
          <a:xfrm rot="10800000">
            <a:off x="5270400" y="1761167"/>
            <a:ext cx="1689200" cy="0"/>
          </a:xfrm>
          <a:prstGeom prst="straightConnector1">
            <a:avLst/>
          </a:prstGeom>
          <a:noFill/>
          <a:ln w="76200" cap="flat" cmpd="sng">
            <a:solidFill>
              <a:srgbClr val="38761D"/>
            </a:solidFill>
            <a:prstDash val="solid"/>
            <a:round/>
            <a:headEnd type="none" w="med" len="med"/>
            <a:tailEnd type="triangle" w="med" len="med"/>
          </a:ln>
        </p:spPr>
      </p:cxnSp>
      <p:cxnSp>
        <p:nvCxnSpPr>
          <p:cNvPr id="483" name="Google Shape;483;p45"/>
          <p:cNvCxnSpPr>
            <a:stCxn id="479" idx="0"/>
          </p:cNvCxnSpPr>
          <p:nvPr/>
        </p:nvCxnSpPr>
        <p:spPr>
          <a:xfrm rot="10800000" flipH="1">
            <a:off x="7124800" y="1938767"/>
            <a:ext cx="126800" cy="1270800"/>
          </a:xfrm>
          <a:prstGeom prst="straightConnector1">
            <a:avLst/>
          </a:prstGeom>
          <a:noFill/>
          <a:ln w="76200" cap="flat" cmpd="sng">
            <a:solidFill>
              <a:schemeClr val="dk2"/>
            </a:solidFill>
            <a:prstDash val="solid"/>
            <a:round/>
            <a:headEnd type="none" w="med" len="med"/>
            <a:tailEnd type="triangle" w="med" len="med"/>
          </a:ln>
        </p:spPr>
      </p:cxnSp>
      <p:cxnSp>
        <p:nvCxnSpPr>
          <p:cNvPr id="484" name="Google Shape;484;p45"/>
          <p:cNvCxnSpPr/>
          <p:nvPr/>
        </p:nvCxnSpPr>
        <p:spPr>
          <a:xfrm rot="10800000">
            <a:off x="7489400" y="3776867"/>
            <a:ext cx="1375200" cy="12100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Effect transition="in" filter="fade">
                                      <p:cBhvr>
                                        <p:cTn id="7" dur="1000"/>
                                        <p:tgtEl>
                                          <p:spTgt spid="48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84"/>
                                        </p:tgtEl>
                                        <p:attrNameLst>
                                          <p:attrName>style.visibility</p:attrName>
                                        </p:attrNameLst>
                                      </p:cBhvr>
                                      <p:to>
                                        <p:strVal val="visible"/>
                                      </p:to>
                                    </p:set>
                                    <p:animEffect transition="in" filter="fade">
                                      <p:cBhvr>
                                        <p:cTn id="11" dur="1000"/>
                                        <p:tgtEl>
                                          <p:spTgt spid="484"/>
                                        </p:tgtEl>
                                      </p:cBhvr>
                                    </p:animEffect>
                                  </p:childTnLst>
                                </p:cTn>
                              </p:par>
                              <p:par>
                                <p:cTn id="12" presetID="10" presetClass="entr" presetSubtype="0" fill="hold" nodeType="withEffect">
                                  <p:stCondLst>
                                    <p:cond delay="0"/>
                                  </p:stCondLst>
                                  <p:childTnLst>
                                    <p:set>
                                      <p:cBhvr>
                                        <p:cTn id="13" dur="1" fill="hold">
                                          <p:stCondLst>
                                            <p:cond delay="0"/>
                                          </p:stCondLst>
                                        </p:cTn>
                                        <p:tgtEl>
                                          <p:spTgt spid="478"/>
                                        </p:tgtEl>
                                        <p:attrNameLst>
                                          <p:attrName>style.visibility</p:attrName>
                                        </p:attrNameLst>
                                      </p:cBhvr>
                                      <p:to>
                                        <p:strVal val="visible"/>
                                      </p:to>
                                    </p:set>
                                    <p:animEffect transition="in" filter="fade">
                                      <p:cBhvr>
                                        <p:cTn id="14" dur="1000"/>
                                        <p:tgtEl>
                                          <p:spTgt spid="478"/>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483"/>
                                        </p:tgtEl>
                                        <p:attrNameLst>
                                          <p:attrName>style.visibility</p:attrName>
                                        </p:attrNameLst>
                                      </p:cBhvr>
                                      <p:to>
                                        <p:strVal val="visible"/>
                                      </p:to>
                                    </p:set>
                                    <p:animEffect transition="in" filter="fade">
                                      <p:cBhvr>
                                        <p:cTn id="18" dur="10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490" name="Google Shape;490;p46"/>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491" name="Google Shape;491;p46"/>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492" name="Google Shape;492;p46"/>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493" name="Google Shape;493;p46"/>
          <p:cNvGrpSpPr/>
          <p:nvPr/>
        </p:nvGrpSpPr>
        <p:grpSpPr>
          <a:xfrm>
            <a:off x="9639200" y="4872567"/>
            <a:ext cx="2137200" cy="1871100"/>
            <a:chOff x="3359700" y="768350"/>
            <a:chExt cx="1602900" cy="1403325"/>
          </a:xfrm>
        </p:grpSpPr>
        <p:pic>
          <p:nvPicPr>
            <p:cNvPr id="494" name="Google Shape;494;p46"/>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495" name="Google Shape;495;p46"/>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496" name="Google Shape;496;p46"/>
          <p:cNvGrpSpPr/>
          <p:nvPr/>
        </p:nvGrpSpPr>
        <p:grpSpPr>
          <a:xfrm>
            <a:off x="9639200" y="3226767"/>
            <a:ext cx="2137200" cy="1871100"/>
            <a:chOff x="4883700" y="768350"/>
            <a:chExt cx="1602900" cy="1403325"/>
          </a:xfrm>
        </p:grpSpPr>
        <p:pic>
          <p:nvPicPr>
            <p:cNvPr id="497" name="Google Shape;497;p46"/>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498" name="Google Shape;498;p46"/>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499" name="Google Shape;499;p46"/>
          <p:cNvGrpSpPr/>
          <p:nvPr/>
        </p:nvGrpSpPr>
        <p:grpSpPr>
          <a:xfrm>
            <a:off x="9639200" y="1584267"/>
            <a:ext cx="2137200" cy="1871100"/>
            <a:chOff x="3359700" y="2266950"/>
            <a:chExt cx="1602900" cy="1403325"/>
          </a:xfrm>
        </p:grpSpPr>
        <p:pic>
          <p:nvPicPr>
            <p:cNvPr id="500" name="Google Shape;500;p46"/>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501" name="Google Shape;501;p46"/>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grpSp>
        <p:nvGrpSpPr>
          <p:cNvPr id="502" name="Google Shape;502;p46"/>
          <p:cNvGrpSpPr/>
          <p:nvPr/>
        </p:nvGrpSpPr>
        <p:grpSpPr>
          <a:xfrm>
            <a:off x="9639200" y="-45549"/>
            <a:ext cx="2137200" cy="1871100"/>
            <a:chOff x="6486600" y="2266938"/>
            <a:chExt cx="1602900" cy="1403325"/>
          </a:xfrm>
        </p:grpSpPr>
        <p:pic>
          <p:nvPicPr>
            <p:cNvPr id="503" name="Google Shape;503;p46"/>
            <p:cNvPicPr preferRelativeResize="0"/>
            <p:nvPr/>
          </p:nvPicPr>
          <p:blipFill>
            <a:blip r:embed="rId5">
              <a:alphaModFix/>
            </a:blip>
            <a:stretch>
              <a:fillRect/>
            </a:stretch>
          </p:blipFill>
          <p:spPr>
            <a:xfrm>
              <a:off x="6486600" y="2266938"/>
              <a:ext cx="1219200" cy="1219200"/>
            </a:xfrm>
            <a:prstGeom prst="rect">
              <a:avLst/>
            </a:prstGeom>
            <a:noFill/>
            <a:ln>
              <a:noFill/>
            </a:ln>
          </p:spPr>
        </p:pic>
        <p:sp>
          <p:nvSpPr>
            <p:cNvPr id="504" name="Google Shape;504;p46"/>
            <p:cNvSpPr txBox="1"/>
            <p:nvPr/>
          </p:nvSpPr>
          <p:spPr>
            <a:xfrm>
              <a:off x="6486600" y="3267063"/>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grpSp>
      <p:grpSp>
        <p:nvGrpSpPr>
          <p:cNvPr id="505" name="Google Shape;505;p46"/>
          <p:cNvGrpSpPr/>
          <p:nvPr/>
        </p:nvGrpSpPr>
        <p:grpSpPr>
          <a:xfrm>
            <a:off x="7070400" y="1234201"/>
            <a:ext cx="2137200" cy="1871100"/>
            <a:chOff x="3359700" y="3733813"/>
            <a:chExt cx="1602900" cy="1403325"/>
          </a:xfrm>
        </p:grpSpPr>
        <p:pic>
          <p:nvPicPr>
            <p:cNvPr id="506" name="Google Shape;506;p46"/>
            <p:cNvPicPr preferRelativeResize="0"/>
            <p:nvPr/>
          </p:nvPicPr>
          <p:blipFill>
            <a:blip r:embed="rId5">
              <a:alphaModFix/>
            </a:blip>
            <a:stretch>
              <a:fillRect/>
            </a:stretch>
          </p:blipFill>
          <p:spPr>
            <a:xfrm>
              <a:off x="3359700" y="3733813"/>
              <a:ext cx="1219200" cy="1219200"/>
            </a:xfrm>
            <a:prstGeom prst="rect">
              <a:avLst/>
            </a:prstGeom>
            <a:noFill/>
            <a:ln>
              <a:noFill/>
            </a:ln>
          </p:spPr>
        </p:pic>
        <p:sp>
          <p:nvSpPr>
            <p:cNvPr id="507" name="Google Shape;507;p46"/>
            <p:cNvSpPr txBox="1"/>
            <p:nvPr/>
          </p:nvSpPr>
          <p:spPr>
            <a:xfrm>
              <a:off x="3359700" y="4733938"/>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grpSp>
      <p:cxnSp>
        <p:nvCxnSpPr>
          <p:cNvPr id="508" name="Google Shape;508;p46"/>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509" name="Google Shape;509;p46"/>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10" name="Google Shape;510;p46"/>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11" name="Google Shape;511;p46"/>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517" name="Google Shape;517;p47"/>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518" name="Google Shape;518;p47"/>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519" name="Google Shape;519;p47"/>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520" name="Google Shape;520;p47"/>
          <p:cNvGrpSpPr/>
          <p:nvPr/>
        </p:nvGrpSpPr>
        <p:grpSpPr>
          <a:xfrm>
            <a:off x="9639200" y="4872567"/>
            <a:ext cx="2137200" cy="1871100"/>
            <a:chOff x="3359700" y="768350"/>
            <a:chExt cx="1602900" cy="1403325"/>
          </a:xfrm>
        </p:grpSpPr>
        <p:pic>
          <p:nvPicPr>
            <p:cNvPr id="521" name="Google Shape;521;p47"/>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522" name="Google Shape;522;p47"/>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523" name="Google Shape;523;p47"/>
          <p:cNvGrpSpPr/>
          <p:nvPr/>
        </p:nvGrpSpPr>
        <p:grpSpPr>
          <a:xfrm>
            <a:off x="9639200" y="3226767"/>
            <a:ext cx="2137200" cy="1871100"/>
            <a:chOff x="4883700" y="768350"/>
            <a:chExt cx="1602900" cy="1403325"/>
          </a:xfrm>
        </p:grpSpPr>
        <p:pic>
          <p:nvPicPr>
            <p:cNvPr id="524" name="Google Shape;524;p47"/>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525" name="Google Shape;525;p47"/>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526" name="Google Shape;526;p47"/>
          <p:cNvGrpSpPr/>
          <p:nvPr/>
        </p:nvGrpSpPr>
        <p:grpSpPr>
          <a:xfrm>
            <a:off x="9639200" y="1584267"/>
            <a:ext cx="2137200" cy="1871100"/>
            <a:chOff x="3359700" y="2266950"/>
            <a:chExt cx="1602900" cy="1403325"/>
          </a:xfrm>
        </p:grpSpPr>
        <p:pic>
          <p:nvPicPr>
            <p:cNvPr id="527" name="Google Shape;527;p47"/>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528" name="Google Shape;528;p47"/>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pic>
        <p:nvPicPr>
          <p:cNvPr id="529" name="Google Shape;529;p47"/>
          <p:cNvPicPr preferRelativeResize="0"/>
          <p:nvPr/>
        </p:nvPicPr>
        <p:blipFill rotWithShape="1">
          <a:blip r:embed="rId5">
            <a:alphaModFix/>
          </a:blip>
          <a:srcRect/>
          <a:stretch/>
        </p:blipFill>
        <p:spPr>
          <a:xfrm>
            <a:off x="9639200" y="-45549"/>
            <a:ext cx="1625600" cy="1625600"/>
          </a:xfrm>
          <a:prstGeom prst="rect">
            <a:avLst/>
          </a:prstGeom>
          <a:noFill/>
          <a:ln>
            <a:noFill/>
          </a:ln>
        </p:spPr>
      </p:pic>
      <p:sp>
        <p:nvSpPr>
          <p:cNvPr id="530" name="Google Shape;530;p47"/>
          <p:cNvSpPr txBox="1"/>
          <p:nvPr/>
        </p:nvSpPr>
        <p:spPr>
          <a:xfrm>
            <a:off x="9639200" y="1287951"/>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531" name="Google Shape;531;p47"/>
          <p:cNvPicPr preferRelativeResize="0"/>
          <p:nvPr/>
        </p:nvPicPr>
        <p:blipFill rotWithShape="1">
          <a:blip r:embed="rId5">
            <a:alphaModFix/>
          </a:blip>
          <a:srcRect/>
          <a:stretch/>
        </p:blipFill>
        <p:spPr>
          <a:xfrm>
            <a:off x="7070400" y="1234200"/>
            <a:ext cx="1625600" cy="1625600"/>
          </a:xfrm>
          <a:prstGeom prst="rect">
            <a:avLst/>
          </a:prstGeom>
          <a:noFill/>
          <a:ln>
            <a:noFill/>
          </a:ln>
        </p:spPr>
      </p:pic>
      <p:sp>
        <p:nvSpPr>
          <p:cNvPr id="532" name="Google Shape;532;p47"/>
          <p:cNvSpPr txBox="1"/>
          <p:nvPr/>
        </p:nvSpPr>
        <p:spPr>
          <a:xfrm>
            <a:off x="7070400" y="25677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cxnSp>
        <p:nvCxnSpPr>
          <p:cNvPr id="533" name="Google Shape;533;p47"/>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534" name="Google Shape;534;p47"/>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35" name="Google Shape;535;p47"/>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36" name="Google Shape;536;p47"/>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cxnSp>
        <p:nvCxnSpPr>
          <p:cNvPr id="537" name="Google Shape;537;p47"/>
          <p:cNvCxnSpPr/>
          <p:nvPr/>
        </p:nvCxnSpPr>
        <p:spPr>
          <a:xfrm>
            <a:off x="5432000" y="2074333"/>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538" name="Google Shape;538;p47"/>
          <p:cNvCxnSpPr/>
          <p:nvPr/>
        </p:nvCxnSpPr>
        <p:spPr>
          <a:xfrm>
            <a:off x="8026400" y="767267"/>
            <a:ext cx="1638400" cy="0"/>
          </a:xfrm>
          <a:prstGeom prst="straightConnector1">
            <a:avLst/>
          </a:prstGeom>
          <a:noFill/>
          <a:ln w="76200" cap="flat" cmpd="sng">
            <a:solidFill>
              <a:srgbClr val="38761D"/>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53667" y="600200"/>
            <a:ext cx="10071200" cy="5454400"/>
          </a:xfrm>
          <a:prstGeom prst="rect">
            <a:avLst/>
          </a:prstGeom>
        </p:spPr>
        <p:txBody>
          <a:bodyPr spcFirstLastPara="1" vert="horz" wrap="square" lIns="121900" tIns="121900" rIns="121900" bIns="121900" rtlCol="0" anchor="ctr" anchorCtr="0">
            <a:noAutofit/>
          </a:bodyPr>
          <a:lstStyle/>
          <a:p>
            <a:pPr algn="l"/>
            <a:r>
              <a:rPr lang="en">
                <a:solidFill>
                  <a:srgbClr val="999999"/>
                </a:solidFill>
              </a:rPr>
              <a:t>Git – simple &amp; powerful</a:t>
            </a:r>
            <a:endParaRPr>
              <a:solidFill>
                <a:srgbClr val="999999"/>
              </a:solidFill>
            </a:endParaRPr>
          </a:p>
        </p:txBody>
      </p:sp>
      <p:sp>
        <p:nvSpPr>
          <p:cNvPr id="76" name="Google Shape;76;p17"/>
          <p:cNvSpPr txBox="1"/>
          <p:nvPr/>
        </p:nvSpPr>
        <p:spPr>
          <a:xfrm>
            <a:off x="890067" y="870633"/>
            <a:ext cx="1838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latin typeface="Roboto Mono"/>
                <a:ea typeface="Roboto Mono"/>
                <a:cs typeface="Roboto Mono"/>
                <a:sym typeface="Roboto Mono"/>
              </a:rPr>
              <a:t>git init</a:t>
            </a:r>
            <a:endParaRPr sz="2400" b="1">
              <a:latin typeface="Roboto Mono"/>
              <a:ea typeface="Roboto Mono"/>
              <a:cs typeface="Roboto Mono"/>
              <a:sym typeface="Roboto Mono"/>
            </a:endParaRPr>
          </a:p>
        </p:txBody>
      </p:sp>
      <p:sp>
        <p:nvSpPr>
          <p:cNvPr id="77" name="Google Shape;77;p17"/>
          <p:cNvSpPr txBox="1"/>
          <p:nvPr/>
        </p:nvSpPr>
        <p:spPr>
          <a:xfrm>
            <a:off x="3851067" y="5028133"/>
            <a:ext cx="2102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add …</a:t>
            </a:r>
            <a:endParaRPr sz="2400" b="1">
              <a:latin typeface="Roboto Mono"/>
              <a:ea typeface="Roboto Mono"/>
              <a:cs typeface="Roboto Mono"/>
              <a:sym typeface="Roboto Mono"/>
            </a:endParaRPr>
          </a:p>
        </p:txBody>
      </p:sp>
      <p:sp>
        <p:nvSpPr>
          <p:cNvPr id="78" name="Google Shape;78;p17"/>
          <p:cNvSpPr txBox="1"/>
          <p:nvPr/>
        </p:nvSpPr>
        <p:spPr>
          <a:xfrm>
            <a:off x="5953467" y="1948267"/>
            <a:ext cx="28596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commit …</a:t>
            </a:r>
            <a:endParaRPr sz="2400" b="1">
              <a:latin typeface="Roboto Mono"/>
              <a:ea typeface="Roboto Mono"/>
              <a:cs typeface="Roboto Mono"/>
              <a:sym typeface="Roboto Mono"/>
            </a:endParaRPr>
          </a:p>
        </p:txBody>
      </p:sp>
      <p:sp>
        <p:nvSpPr>
          <p:cNvPr id="79" name="Google Shape;79;p17"/>
          <p:cNvSpPr txBox="1"/>
          <p:nvPr/>
        </p:nvSpPr>
        <p:spPr>
          <a:xfrm>
            <a:off x="1122600" y="3318767"/>
            <a:ext cx="2728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branch …</a:t>
            </a:r>
            <a:endParaRPr sz="2400" b="1">
              <a:latin typeface="Roboto Mono"/>
              <a:ea typeface="Roboto Mono"/>
              <a:cs typeface="Roboto Mono"/>
              <a:sym typeface="Roboto Mono"/>
            </a:endParaRPr>
          </a:p>
        </p:txBody>
      </p:sp>
      <p:sp>
        <p:nvSpPr>
          <p:cNvPr id="80" name="Google Shape;80;p17"/>
          <p:cNvSpPr txBox="1"/>
          <p:nvPr/>
        </p:nvSpPr>
        <p:spPr>
          <a:xfrm>
            <a:off x="7996467" y="4601733"/>
            <a:ext cx="30932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checkout …</a:t>
            </a:r>
            <a:endParaRPr sz="2400" b="1">
              <a:latin typeface="Roboto Mono"/>
              <a:ea typeface="Roboto Mono"/>
              <a:cs typeface="Roboto Mono"/>
              <a:sym typeface="Roboto Mono"/>
            </a:endParaRPr>
          </a:p>
        </p:txBody>
      </p:sp>
      <p:sp>
        <p:nvSpPr>
          <p:cNvPr id="81" name="Google Shape;81;p17"/>
          <p:cNvSpPr txBox="1"/>
          <p:nvPr/>
        </p:nvSpPr>
        <p:spPr>
          <a:xfrm>
            <a:off x="4012667" y="1054900"/>
            <a:ext cx="2102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tag …</a:t>
            </a:r>
            <a:endParaRPr sz="2400" b="1">
              <a:latin typeface="Roboto Mono"/>
              <a:ea typeface="Roboto Mono"/>
              <a:cs typeface="Roboto Mono"/>
              <a:sym typeface="Roboto Mono"/>
            </a:endParaRPr>
          </a:p>
        </p:txBody>
      </p:sp>
      <p:sp>
        <p:nvSpPr>
          <p:cNvPr id="82" name="Google Shape;82;p17"/>
          <p:cNvSpPr txBox="1"/>
          <p:nvPr/>
        </p:nvSpPr>
        <p:spPr>
          <a:xfrm>
            <a:off x="5689600" y="3488200"/>
            <a:ext cx="23068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diff …</a:t>
            </a:r>
            <a:endParaRPr sz="2400" b="1">
              <a:latin typeface="Roboto Mono"/>
              <a:ea typeface="Roboto Mono"/>
              <a:cs typeface="Roboto Mono"/>
              <a:sym typeface="Roboto Mono"/>
            </a:endParaRPr>
          </a:p>
        </p:txBody>
      </p:sp>
      <p:sp>
        <p:nvSpPr>
          <p:cNvPr id="83" name="Google Shape;83;p17"/>
          <p:cNvSpPr txBox="1"/>
          <p:nvPr/>
        </p:nvSpPr>
        <p:spPr>
          <a:xfrm>
            <a:off x="537700" y="5544533"/>
            <a:ext cx="21908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log …</a:t>
            </a:r>
            <a:endParaRPr sz="2400" b="1">
              <a:latin typeface="Roboto Mono"/>
              <a:ea typeface="Roboto Mono"/>
              <a:cs typeface="Roboto Mono"/>
              <a:sym typeface="Roboto Mono"/>
            </a:endParaRPr>
          </a:p>
        </p:txBody>
      </p:sp>
      <p:sp>
        <p:nvSpPr>
          <p:cNvPr id="84" name="Google Shape;84;p17"/>
          <p:cNvSpPr txBox="1"/>
          <p:nvPr/>
        </p:nvSpPr>
        <p:spPr>
          <a:xfrm>
            <a:off x="8386833" y="2705967"/>
            <a:ext cx="2728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remote …</a:t>
            </a:r>
            <a:endParaRPr sz="2400" b="1">
              <a:latin typeface="Roboto Mono"/>
              <a:ea typeface="Roboto Mono"/>
              <a:cs typeface="Roboto Mono"/>
              <a:sym typeface="Roboto Mono"/>
            </a:endParaRPr>
          </a:p>
        </p:txBody>
      </p:sp>
      <p:sp>
        <p:nvSpPr>
          <p:cNvPr id="85" name="Google Shape;85;p17"/>
          <p:cNvSpPr txBox="1"/>
          <p:nvPr/>
        </p:nvSpPr>
        <p:spPr>
          <a:xfrm>
            <a:off x="6386733" y="5441800"/>
            <a:ext cx="24264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fetch …</a:t>
            </a:r>
            <a:endParaRPr sz="2400" b="1">
              <a:latin typeface="Roboto Mono"/>
              <a:ea typeface="Roboto Mono"/>
              <a:cs typeface="Roboto Mono"/>
              <a:sym typeface="Roboto Mono"/>
            </a:endParaRPr>
          </a:p>
        </p:txBody>
      </p:sp>
      <p:sp>
        <p:nvSpPr>
          <p:cNvPr id="86" name="Google Shape;86;p17"/>
          <p:cNvSpPr txBox="1"/>
          <p:nvPr/>
        </p:nvSpPr>
        <p:spPr>
          <a:xfrm>
            <a:off x="2081167" y="2094700"/>
            <a:ext cx="23068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pull …</a:t>
            </a:r>
            <a:endParaRPr sz="2400" b="1">
              <a:latin typeface="Roboto Mono"/>
              <a:ea typeface="Roboto Mono"/>
              <a:cs typeface="Roboto Mono"/>
              <a:sym typeface="Roboto Mono"/>
            </a:endParaRPr>
          </a:p>
        </p:txBody>
      </p:sp>
      <p:sp>
        <p:nvSpPr>
          <p:cNvPr id="87" name="Google Shape;87;p17"/>
          <p:cNvSpPr txBox="1"/>
          <p:nvPr/>
        </p:nvSpPr>
        <p:spPr>
          <a:xfrm>
            <a:off x="8135533" y="678233"/>
            <a:ext cx="2306800" cy="612800"/>
          </a:xfrm>
          <a:prstGeom prst="rect">
            <a:avLst/>
          </a:prstGeom>
          <a:solidFill>
            <a:srgbClr val="EFEFEF"/>
          </a:solidFill>
          <a:ln>
            <a:noFill/>
          </a:ln>
        </p:spPr>
        <p:txBody>
          <a:bodyPr spcFirstLastPara="1" wrap="square" lIns="121900" tIns="121900" rIns="121900" bIns="121900" anchor="t" anchorCtr="0">
            <a:noAutofit/>
          </a:bodyPr>
          <a:lstStyle/>
          <a:p>
            <a:pPr algn="ctr"/>
            <a:r>
              <a:rPr lang="en" sz="2400" b="1">
                <a:solidFill>
                  <a:schemeClr val="dk1"/>
                </a:solidFill>
                <a:latin typeface="Roboto Mono"/>
                <a:ea typeface="Roboto Mono"/>
                <a:cs typeface="Roboto Mono"/>
                <a:sym typeface="Roboto Mono"/>
              </a:rPr>
              <a:t>git push …</a:t>
            </a:r>
            <a:endParaRPr sz="2400" b="1">
              <a:latin typeface="Roboto Mono"/>
              <a:ea typeface="Roboto Mono"/>
              <a:cs typeface="Roboto Mono"/>
              <a:sym typeface="Roboto Mono"/>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7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7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81"/>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544" name="Google Shape;544;p48"/>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545" name="Google Shape;545;p48"/>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546" name="Google Shape;546;p48"/>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547" name="Google Shape;547;p48"/>
          <p:cNvGrpSpPr/>
          <p:nvPr/>
        </p:nvGrpSpPr>
        <p:grpSpPr>
          <a:xfrm>
            <a:off x="9639200" y="4872567"/>
            <a:ext cx="2137200" cy="1871100"/>
            <a:chOff x="3359700" y="768350"/>
            <a:chExt cx="1602900" cy="1403325"/>
          </a:xfrm>
        </p:grpSpPr>
        <p:pic>
          <p:nvPicPr>
            <p:cNvPr id="548" name="Google Shape;548;p48"/>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549" name="Google Shape;549;p48"/>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550" name="Google Shape;550;p48"/>
          <p:cNvGrpSpPr/>
          <p:nvPr/>
        </p:nvGrpSpPr>
        <p:grpSpPr>
          <a:xfrm>
            <a:off x="9639200" y="3226767"/>
            <a:ext cx="2137200" cy="1871100"/>
            <a:chOff x="4883700" y="768350"/>
            <a:chExt cx="1602900" cy="1403325"/>
          </a:xfrm>
        </p:grpSpPr>
        <p:pic>
          <p:nvPicPr>
            <p:cNvPr id="551" name="Google Shape;551;p48"/>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552" name="Google Shape;552;p48"/>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553" name="Google Shape;553;p48"/>
          <p:cNvGrpSpPr/>
          <p:nvPr/>
        </p:nvGrpSpPr>
        <p:grpSpPr>
          <a:xfrm>
            <a:off x="9639200" y="1584267"/>
            <a:ext cx="2137200" cy="1871100"/>
            <a:chOff x="3359700" y="2266950"/>
            <a:chExt cx="1602900" cy="1403325"/>
          </a:xfrm>
        </p:grpSpPr>
        <p:pic>
          <p:nvPicPr>
            <p:cNvPr id="554" name="Google Shape;554;p48"/>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555" name="Google Shape;555;p48"/>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grpSp>
        <p:nvGrpSpPr>
          <p:cNvPr id="556" name="Google Shape;556;p48"/>
          <p:cNvGrpSpPr/>
          <p:nvPr/>
        </p:nvGrpSpPr>
        <p:grpSpPr>
          <a:xfrm>
            <a:off x="9639200" y="-45549"/>
            <a:ext cx="2137200" cy="1871100"/>
            <a:chOff x="6486600" y="2266938"/>
            <a:chExt cx="1602900" cy="1403325"/>
          </a:xfrm>
        </p:grpSpPr>
        <p:pic>
          <p:nvPicPr>
            <p:cNvPr id="557" name="Google Shape;557;p48"/>
            <p:cNvPicPr preferRelativeResize="0"/>
            <p:nvPr/>
          </p:nvPicPr>
          <p:blipFill>
            <a:blip r:embed="rId5">
              <a:alphaModFix/>
            </a:blip>
            <a:stretch>
              <a:fillRect/>
            </a:stretch>
          </p:blipFill>
          <p:spPr>
            <a:xfrm>
              <a:off x="6486600" y="2266938"/>
              <a:ext cx="1219200" cy="1219200"/>
            </a:xfrm>
            <a:prstGeom prst="rect">
              <a:avLst/>
            </a:prstGeom>
            <a:noFill/>
            <a:ln>
              <a:noFill/>
            </a:ln>
          </p:spPr>
        </p:pic>
        <p:sp>
          <p:nvSpPr>
            <p:cNvPr id="558" name="Google Shape;558;p48"/>
            <p:cNvSpPr txBox="1"/>
            <p:nvPr/>
          </p:nvSpPr>
          <p:spPr>
            <a:xfrm>
              <a:off x="6486600" y="3267063"/>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grpSp>
      <p:grpSp>
        <p:nvGrpSpPr>
          <p:cNvPr id="559" name="Google Shape;559;p48"/>
          <p:cNvGrpSpPr/>
          <p:nvPr/>
        </p:nvGrpSpPr>
        <p:grpSpPr>
          <a:xfrm>
            <a:off x="7070400" y="1234201"/>
            <a:ext cx="2137200" cy="1871100"/>
            <a:chOff x="3359700" y="3733813"/>
            <a:chExt cx="1602900" cy="1403325"/>
          </a:xfrm>
        </p:grpSpPr>
        <p:pic>
          <p:nvPicPr>
            <p:cNvPr id="560" name="Google Shape;560;p48"/>
            <p:cNvPicPr preferRelativeResize="0"/>
            <p:nvPr/>
          </p:nvPicPr>
          <p:blipFill>
            <a:blip r:embed="rId5">
              <a:alphaModFix/>
            </a:blip>
            <a:stretch>
              <a:fillRect/>
            </a:stretch>
          </p:blipFill>
          <p:spPr>
            <a:xfrm>
              <a:off x="3359700" y="3733813"/>
              <a:ext cx="1219200" cy="1219200"/>
            </a:xfrm>
            <a:prstGeom prst="rect">
              <a:avLst/>
            </a:prstGeom>
            <a:noFill/>
            <a:ln>
              <a:noFill/>
            </a:ln>
          </p:spPr>
        </p:pic>
        <p:sp>
          <p:nvSpPr>
            <p:cNvPr id="561" name="Google Shape;561;p48"/>
            <p:cNvSpPr txBox="1"/>
            <p:nvPr/>
          </p:nvSpPr>
          <p:spPr>
            <a:xfrm>
              <a:off x="3359700" y="4733938"/>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grpSp>
      <p:cxnSp>
        <p:nvCxnSpPr>
          <p:cNvPr id="562" name="Google Shape;562;p48"/>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563" name="Google Shape;563;p48"/>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64" name="Google Shape;564;p48"/>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565" name="Google Shape;565;p48"/>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grpSp>
        <p:nvGrpSpPr>
          <p:cNvPr id="566" name="Google Shape;566;p48"/>
          <p:cNvGrpSpPr/>
          <p:nvPr/>
        </p:nvGrpSpPr>
        <p:grpSpPr>
          <a:xfrm>
            <a:off x="7578400" y="3376027"/>
            <a:ext cx="1324400" cy="832631"/>
            <a:chOff x="3359700" y="3886426"/>
            <a:chExt cx="1986600" cy="1250697"/>
          </a:xfrm>
        </p:grpSpPr>
        <p:pic>
          <p:nvPicPr>
            <p:cNvPr id="567" name="Google Shape;567;p48"/>
            <p:cNvPicPr preferRelativeResize="0"/>
            <p:nvPr/>
          </p:nvPicPr>
          <p:blipFill>
            <a:blip r:embed="rId5">
              <a:alphaModFix/>
            </a:blip>
            <a:stretch>
              <a:fillRect/>
            </a:stretch>
          </p:blipFill>
          <p:spPr>
            <a:xfrm>
              <a:off x="3512100" y="3886426"/>
              <a:ext cx="1219200" cy="1219200"/>
            </a:xfrm>
            <a:prstGeom prst="rect">
              <a:avLst/>
            </a:prstGeom>
            <a:noFill/>
            <a:ln>
              <a:noFill/>
            </a:ln>
          </p:spPr>
        </p:pic>
        <p:sp>
          <p:nvSpPr>
            <p:cNvPr id="568" name="Google Shape;568;p48"/>
            <p:cNvSpPr txBox="1"/>
            <p:nvPr/>
          </p:nvSpPr>
          <p:spPr>
            <a:xfrm>
              <a:off x="3359700" y="4733923"/>
              <a:ext cx="19866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569" name="Google Shape;569;p48"/>
          <p:cNvGrpSpPr/>
          <p:nvPr/>
        </p:nvGrpSpPr>
        <p:grpSpPr>
          <a:xfrm>
            <a:off x="7578400" y="4937384"/>
            <a:ext cx="2137200" cy="1096400"/>
            <a:chOff x="5302800" y="3960213"/>
            <a:chExt cx="1602900" cy="822300"/>
          </a:xfrm>
        </p:grpSpPr>
        <p:pic>
          <p:nvPicPr>
            <p:cNvPr id="570" name="Google Shape;570;p48"/>
            <p:cNvPicPr preferRelativeResize="0"/>
            <p:nvPr/>
          </p:nvPicPr>
          <p:blipFill>
            <a:blip r:embed="rId5">
              <a:alphaModFix/>
            </a:blip>
            <a:stretch>
              <a:fillRect/>
            </a:stretch>
          </p:blipFill>
          <p:spPr>
            <a:xfrm>
              <a:off x="5379000" y="3960213"/>
              <a:ext cx="609600" cy="609600"/>
            </a:xfrm>
            <a:prstGeom prst="rect">
              <a:avLst/>
            </a:prstGeom>
            <a:noFill/>
            <a:ln>
              <a:noFill/>
            </a:ln>
          </p:spPr>
        </p:pic>
        <p:sp>
          <p:nvSpPr>
            <p:cNvPr id="571" name="Google Shape;571;p48"/>
            <p:cNvSpPr txBox="1"/>
            <p:nvPr/>
          </p:nvSpPr>
          <p:spPr>
            <a:xfrm>
              <a:off x="5302800" y="4379313"/>
              <a:ext cx="16029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572" name="Google Shape;572;p48"/>
          <p:cNvGrpSpPr/>
          <p:nvPr/>
        </p:nvGrpSpPr>
        <p:grpSpPr>
          <a:xfrm>
            <a:off x="7476800" y="-45540"/>
            <a:ext cx="1324400" cy="832631"/>
            <a:chOff x="3359700" y="3886426"/>
            <a:chExt cx="1986600" cy="1250697"/>
          </a:xfrm>
        </p:grpSpPr>
        <p:pic>
          <p:nvPicPr>
            <p:cNvPr id="573" name="Google Shape;573;p48"/>
            <p:cNvPicPr preferRelativeResize="0"/>
            <p:nvPr/>
          </p:nvPicPr>
          <p:blipFill>
            <a:blip r:embed="rId5">
              <a:alphaModFix/>
            </a:blip>
            <a:stretch>
              <a:fillRect/>
            </a:stretch>
          </p:blipFill>
          <p:spPr>
            <a:xfrm>
              <a:off x="3512100" y="3886426"/>
              <a:ext cx="1219200" cy="1219200"/>
            </a:xfrm>
            <a:prstGeom prst="rect">
              <a:avLst/>
            </a:prstGeom>
            <a:noFill/>
            <a:ln>
              <a:noFill/>
            </a:ln>
          </p:spPr>
        </p:pic>
        <p:sp>
          <p:nvSpPr>
            <p:cNvPr id="574" name="Google Shape;574;p48"/>
            <p:cNvSpPr txBox="1"/>
            <p:nvPr/>
          </p:nvSpPr>
          <p:spPr>
            <a:xfrm>
              <a:off x="3359700" y="4733923"/>
              <a:ext cx="19866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575" name="Google Shape;575;p48"/>
          <p:cNvGrpSpPr/>
          <p:nvPr/>
        </p:nvGrpSpPr>
        <p:grpSpPr>
          <a:xfrm>
            <a:off x="5178051" y="1115851"/>
            <a:ext cx="2137200" cy="1104133"/>
            <a:chOff x="3376200" y="1060363"/>
            <a:chExt cx="1602900" cy="828100"/>
          </a:xfrm>
        </p:grpSpPr>
        <p:pic>
          <p:nvPicPr>
            <p:cNvPr id="576" name="Google Shape;576;p48"/>
            <p:cNvPicPr preferRelativeResize="0"/>
            <p:nvPr/>
          </p:nvPicPr>
          <p:blipFill>
            <a:blip r:embed="rId5">
              <a:alphaModFix/>
            </a:blip>
            <a:stretch>
              <a:fillRect/>
            </a:stretch>
          </p:blipFill>
          <p:spPr>
            <a:xfrm>
              <a:off x="3452400" y="1060363"/>
              <a:ext cx="609600" cy="609600"/>
            </a:xfrm>
            <a:prstGeom prst="rect">
              <a:avLst/>
            </a:prstGeom>
            <a:noFill/>
            <a:ln>
              <a:noFill/>
            </a:ln>
          </p:spPr>
        </p:pic>
        <p:sp>
          <p:nvSpPr>
            <p:cNvPr id="577" name="Google Shape;577;p48"/>
            <p:cNvSpPr txBox="1"/>
            <p:nvPr/>
          </p:nvSpPr>
          <p:spPr>
            <a:xfrm>
              <a:off x="3376200" y="1485263"/>
              <a:ext cx="16029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cxnSp>
        <p:nvCxnSpPr>
          <p:cNvPr id="578" name="Google Shape;578;p48"/>
          <p:cNvCxnSpPr/>
          <p:nvPr/>
        </p:nvCxnSpPr>
        <p:spPr>
          <a:xfrm>
            <a:off x="8026500" y="321733"/>
            <a:ext cx="2425600" cy="381200"/>
          </a:xfrm>
          <a:prstGeom prst="straightConnector1">
            <a:avLst/>
          </a:prstGeom>
          <a:noFill/>
          <a:ln w="38100" cap="flat" cmpd="sng">
            <a:solidFill>
              <a:srgbClr val="999999"/>
            </a:solidFill>
            <a:prstDash val="solid"/>
            <a:round/>
            <a:headEnd type="none" w="med" len="med"/>
            <a:tailEnd type="triangle" w="med" len="med"/>
          </a:ln>
        </p:spPr>
      </p:cxnSp>
      <p:cxnSp>
        <p:nvCxnSpPr>
          <p:cNvPr id="579" name="Google Shape;579;p48"/>
          <p:cNvCxnSpPr>
            <a:endCxn id="577" idx="3"/>
          </p:cNvCxnSpPr>
          <p:nvPr/>
        </p:nvCxnSpPr>
        <p:spPr>
          <a:xfrm>
            <a:off x="5600851" y="1525184"/>
            <a:ext cx="1714400" cy="426000"/>
          </a:xfrm>
          <a:prstGeom prst="straightConnector1">
            <a:avLst/>
          </a:prstGeom>
          <a:noFill/>
          <a:ln w="38100" cap="flat" cmpd="sng">
            <a:solidFill>
              <a:srgbClr val="999999"/>
            </a:solidFill>
            <a:prstDash val="solid"/>
            <a:round/>
            <a:headEnd type="none" w="med" len="med"/>
            <a:tailEnd type="triangle" w="med" len="med"/>
          </a:ln>
        </p:spPr>
      </p:cxnSp>
      <p:cxnSp>
        <p:nvCxnSpPr>
          <p:cNvPr id="580" name="Google Shape;580;p48"/>
          <p:cNvCxnSpPr/>
          <p:nvPr/>
        </p:nvCxnSpPr>
        <p:spPr>
          <a:xfrm>
            <a:off x="8090000" y="3769151"/>
            <a:ext cx="2032000" cy="265200"/>
          </a:xfrm>
          <a:prstGeom prst="straightConnector1">
            <a:avLst/>
          </a:prstGeom>
          <a:noFill/>
          <a:ln w="38100" cap="flat" cmpd="sng">
            <a:solidFill>
              <a:srgbClr val="999999"/>
            </a:solidFill>
            <a:prstDash val="solid"/>
            <a:round/>
            <a:headEnd type="none" w="med" len="med"/>
            <a:tailEnd type="triangle" w="med" len="med"/>
          </a:ln>
        </p:spPr>
      </p:cxnSp>
      <p:cxnSp>
        <p:nvCxnSpPr>
          <p:cNvPr id="581" name="Google Shape;581;p48"/>
          <p:cNvCxnSpPr/>
          <p:nvPr/>
        </p:nvCxnSpPr>
        <p:spPr>
          <a:xfrm>
            <a:off x="8121600" y="5293151"/>
            <a:ext cx="2032000" cy="265200"/>
          </a:xfrm>
          <a:prstGeom prst="straightConnector1">
            <a:avLst/>
          </a:prstGeom>
          <a:noFill/>
          <a:ln w="38100" cap="flat" cmpd="sng">
            <a:solidFill>
              <a:srgbClr val="999999"/>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587" name="Google Shape;587;p49"/>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588" name="Google Shape;588;p49"/>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589" name="Google Shape;589;p49"/>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590" name="Google Shape;590;p49"/>
          <p:cNvGrpSpPr/>
          <p:nvPr/>
        </p:nvGrpSpPr>
        <p:grpSpPr>
          <a:xfrm>
            <a:off x="9639200" y="4872567"/>
            <a:ext cx="2137200" cy="1871100"/>
            <a:chOff x="3359700" y="768350"/>
            <a:chExt cx="1602900" cy="1403325"/>
          </a:xfrm>
        </p:grpSpPr>
        <p:pic>
          <p:nvPicPr>
            <p:cNvPr id="591" name="Google Shape;591;p49"/>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592" name="Google Shape;592;p49"/>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593" name="Google Shape;593;p49"/>
          <p:cNvGrpSpPr/>
          <p:nvPr/>
        </p:nvGrpSpPr>
        <p:grpSpPr>
          <a:xfrm>
            <a:off x="9639200" y="3226767"/>
            <a:ext cx="2137200" cy="1871100"/>
            <a:chOff x="4883700" y="768350"/>
            <a:chExt cx="1602900" cy="1403325"/>
          </a:xfrm>
        </p:grpSpPr>
        <p:pic>
          <p:nvPicPr>
            <p:cNvPr id="594" name="Google Shape;594;p49"/>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595" name="Google Shape;595;p49"/>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596" name="Google Shape;596;p49"/>
          <p:cNvGrpSpPr/>
          <p:nvPr/>
        </p:nvGrpSpPr>
        <p:grpSpPr>
          <a:xfrm>
            <a:off x="9639200" y="1584267"/>
            <a:ext cx="2137200" cy="1871100"/>
            <a:chOff x="3359700" y="2266950"/>
            <a:chExt cx="1602900" cy="1403325"/>
          </a:xfrm>
        </p:grpSpPr>
        <p:pic>
          <p:nvPicPr>
            <p:cNvPr id="597" name="Google Shape;597;p49"/>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598" name="Google Shape;598;p49"/>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grpSp>
        <p:nvGrpSpPr>
          <p:cNvPr id="599" name="Google Shape;599;p49"/>
          <p:cNvGrpSpPr/>
          <p:nvPr/>
        </p:nvGrpSpPr>
        <p:grpSpPr>
          <a:xfrm>
            <a:off x="9639200" y="-45549"/>
            <a:ext cx="2137200" cy="1871100"/>
            <a:chOff x="6486600" y="2266938"/>
            <a:chExt cx="1602900" cy="1403325"/>
          </a:xfrm>
        </p:grpSpPr>
        <p:pic>
          <p:nvPicPr>
            <p:cNvPr id="600" name="Google Shape;600;p49"/>
            <p:cNvPicPr preferRelativeResize="0"/>
            <p:nvPr/>
          </p:nvPicPr>
          <p:blipFill>
            <a:blip r:embed="rId5">
              <a:alphaModFix/>
            </a:blip>
            <a:stretch>
              <a:fillRect/>
            </a:stretch>
          </p:blipFill>
          <p:spPr>
            <a:xfrm>
              <a:off x="6486600" y="2266938"/>
              <a:ext cx="1219200" cy="1219200"/>
            </a:xfrm>
            <a:prstGeom prst="rect">
              <a:avLst/>
            </a:prstGeom>
            <a:noFill/>
            <a:ln>
              <a:noFill/>
            </a:ln>
          </p:spPr>
        </p:pic>
        <p:sp>
          <p:nvSpPr>
            <p:cNvPr id="601" name="Google Shape;601;p49"/>
            <p:cNvSpPr txBox="1"/>
            <p:nvPr/>
          </p:nvSpPr>
          <p:spPr>
            <a:xfrm>
              <a:off x="6486600" y="3267063"/>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grpSp>
      <p:grpSp>
        <p:nvGrpSpPr>
          <p:cNvPr id="602" name="Google Shape;602;p49"/>
          <p:cNvGrpSpPr/>
          <p:nvPr/>
        </p:nvGrpSpPr>
        <p:grpSpPr>
          <a:xfrm>
            <a:off x="7070400" y="1234201"/>
            <a:ext cx="2137200" cy="1871100"/>
            <a:chOff x="3359700" y="3733813"/>
            <a:chExt cx="1602900" cy="1403325"/>
          </a:xfrm>
        </p:grpSpPr>
        <p:pic>
          <p:nvPicPr>
            <p:cNvPr id="603" name="Google Shape;603;p49"/>
            <p:cNvPicPr preferRelativeResize="0"/>
            <p:nvPr/>
          </p:nvPicPr>
          <p:blipFill>
            <a:blip r:embed="rId5">
              <a:alphaModFix/>
            </a:blip>
            <a:stretch>
              <a:fillRect/>
            </a:stretch>
          </p:blipFill>
          <p:spPr>
            <a:xfrm>
              <a:off x="3359700" y="3733813"/>
              <a:ext cx="1219200" cy="1219200"/>
            </a:xfrm>
            <a:prstGeom prst="rect">
              <a:avLst/>
            </a:prstGeom>
            <a:noFill/>
            <a:ln>
              <a:noFill/>
            </a:ln>
          </p:spPr>
        </p:pic>
        <p:sp>
          <p:nvSpPr>
            <p:cNvPr id="604" name="Google Shape;604;p49"/>
            <p:cNvSpPr txBox="1"/>
            <p:nvPr/>
          </p:nvSpPr>
          <p:spPr>
            <a:xfrm>
              <a:off x="3359700" y="4733938"/>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grpSp>
      <p:cxnSp>
        <p:nvCxnSpPr>
          <p:cNvPr id="605" name="Google Shape;605;p49"/>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606" name="Google Shape;606;p49"/>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07" name="Google Shape;607;p49"/>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08" name="Google Shape;608;p49"/>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grpSp>
        <p:nvGrpSpPr>
          <p:cNvPr id="609" name="Google Shape;609;p49"/>
          <p:cNvGrpSpPr/>
          <p:nvPr/>
        </p:nvGrpSpPr>
        <p:grpSpPr>
          <a:xfrm>
            <a:off x="7578400" y="3376027"/>
            <a:ext cx="1324400" cy="832631"/>
            <a:chOff x="3359700" y="3886426"/>
            <a:chExt cx="1986600" cy="1250697"/>
          </a:xfrm>
        </p:grpSpPr>
        <p:pic>
          <p:nvPicPr>
            <p:cNvPr id="610" name="Google Shape;610;p49"/>
            <p:cNvPicPr preferRelativeResize="0"/>
            <p:nvPr/>
          </p:nvPicPr>
          <p:blipFill>
            <a:blip r:embed="rId5">
              <a:alphaModFix/>
            </a:blip>
            <a:stretch>
              <a:fillRect/>
            </a:stretch>
          </p:blipFill>
          <p:spPr>
            <a:xfrm>
              <a:off x="3512100" y="3886426"/>
              <a:ext cx="1219200" cy="1219200"/>
            </a:xfrm>
            <a:prstGeom prst="rect">
              <a:avLst/>
            </a:prstGeom>
            <a:noFill/>
            <a:ln>
              <a:noFill/>
            </a:ln>
          </p:spPr>
        </p:pic>
        <p:sp>
          <p:nvSpPr>
            <p:cNvPr id="611" name="Google Shape;611;p49"/>
            <p:cNvSpPr txBox="1"/>
            <p:nvPr/>
          </p:nvSpPr>
          <p:spPr>
            <a:xfrm>
              <a:off x="3359700" y="4733923"/>
              <a:ext cx="19866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612" name="Google Shape;612;p49"/>
          <p:cNvGrpSpPr/>
          <p:nvPr/>
        </p:nvGrpSpPr>
        <p:grpSpPr>
          <a:xfrm>
            <a:off x="7578400" y="4937384"/>
            <a:ext cx="2137200" cy="1096400"/>
            <a:chOff x="5302800" y="3960213"/>
            <a:chExt cx="1602900" cy="822300"/>
          </a:xfrm>
        </p:grpSpPr>
        <p:pic>
          <p:nvPicPr>
            <p:cNvPr id="613" name="Google Shape;613;p49"/>
            <p:cNvPicPr preferRelativeResize="0"/>
            <p:nvPr/>
          </p:nvPicPr>
          <p:blipFill>
            <a:blip r:embed="rId5">
              <a:alphaModFix/>
            </a:blip>
            <a:stretch>
              <a:fillRect/>
            </a:stretch>
          </p:blipFill>
          <p:spPr>
            <a:xfrm>
              <a:off x="5379000" y="3960213"/>
              <a:ext cx="609600" cy="609600"/>
            </a:xfrm>
            <a:prstGeom prst="rect">
              <a:avLst/>
            </a:prstGeom>
            <a:noFill/>
            <a:ln>
              <a:noFill/>
            </a:ln>
          </p:spPr>
        </p:pic>
        <p:sp>
          <p:nvSpPr>
            <p:cNvPr id="614" name="Google Shape;614;p49"/>
            <p:cNvSpPr txBox="1"/>
            <p:nvPr/>
          </p:nvSpPr>
          <p:spPr>
            <a:xfrm>
              <a:off x="5302800" y="4379313"/>
              <a:ext cx="16029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615" name="Google Shape;615;p49"/>
          <p:cNvGrpSpPr/>
          <p:nvPr/>
        </p:nvGrpSpPr>
        <p:grpSpPr>
          <a:xfrm>
            <a:off x="7476800" y="-45540"/>
            <a:ext cx="1324400" cy="832631"/>
            <a:chOff x="3359700" y="3886426"/>
            <a:chExt cx="1986600" cy="1250697"/>
          </a:xfrm>
        </p:grpSpPr>
        <p:pic>
          <p:nvPicPr>
            <p:cNvPr id="616" name="Google Shape;616;p49"/>
            <p:cNvPicPr preferRelativeResize="0"/>
            <p:nvPr/>
          </p:nvPicPr>
          <p:blipFill>
            <a:blip r:embed="rId5">
              <a:alphaModFix/>
            </a:blip>
            <a:stretch>
              <a:fillRect/>
            </a:stretch>
          </p:blipFill>
          <p:spPr>
            <a:xfrm>
              <a:off x="3512100" y="3886426"/>
              <a:ext cx="1219200" cy="1219200"/>
            </a:xfrm>
            <a:prstGeom prst="rect">
              <a:avLst/>
            </a:prstGeom>
            <a:noFill/>
            <a:ln>
              <a:noFill/>
            </a:ln>
          </p:spPr>
        </p:pic>
        <p:sp>
          <p:nvSpPr>
            <p:cNvPr id="617" name="Google Shape;617;p49"/>
            <p:cNvSpPr txBox="1"/>
            <p:nvPr/>
          </p:nvSpPr>
          <p:spPr>
            <a:xfrm>
              <a:off x="3359700" y="4733923"/>
              <a:ext cx="19866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grpSp>
        <p:nvGrpSpPr>
          <p:cNvPr id="618" name="Google Shape;618;p49"/>
          <p:cNvGrpSpPr/>
          <p:nvPr/>
        </p:nvGrpSpPr>
        <p:grpSpPr>
          <a:xfrm>
            <a:off x="5178051" y="1115851"/>
            <a:ext cx="2137200" cy="1104133"/>
            <a:chOff x="3376200" y="1060363"/>
            <a:chExt cx="1602900" cy="828100"/>
          </a:xfrm>
        </p:grpSpPr>
        <p:pic>
          <p:nvPicPr>
            <p:cNvPr id="619" name="Google Shape;619;p49"/>
            <p:cNvPicPr preferRelativeResize="0"/>
            <p:nvPr/>
          </p:nvPicPr>
          <p:blipFill>
            <a:blip r:embed="rId5">
              <a:alphaModFix/>
            </a:blip>
            <a:stretch>
              <a:fillRect/>
            </a:stretch>
          </p:blipFill>
          <p:spPr>
            <a:xfrm>
              <a:off x="3452400" y="1060363"/>
              <a:ext cx="609600" cy="609600"/>
            </a:xfrm>
            <a:prstGeom prst="rect">
              <a:avLst/>
            </a:prstGeom>
            <a:noFill/>
            <a:ln>
              <a:noFill/>
            </a:ln>
          </p:spPr>
        </p:pic>
        <p:sp>
          <p:nvSpPr>
            <p:cNvPr id="620" name="Google Shape;620;p49"/>
            <p:cNvSpPr txBox="1"/>
            <p:nvPr/>
          </p:nvSpPr>
          <p:spPr>
            <a:xfrm>
              <a:off x="3376200" y="1485263"/>
              <a:ext cx="1602900" cy="403200"/>
            </a:xfrm>
            <a:prstGeom prst="rect">
              <a:avLst/>
            </a:prstGeom>
            <a:noFill/>
            <a:ln>
              <a:noFill/>
            </a:ln>
          </p:spPr>
          <p:txBody>
            <a:bodyPr spcFirstLastPara="1" wrap="square" lIns="121900" tIns="121900" rIns="121900" bIns="121900" anchor="t" anchorCtr="0">
              <a:noAutofit/>
            </a:bodyPr>
            <a:lstStyle/>
            <a:p>
              <a:r>
                <a:rPr lang="en" sz="1333">
                  <a:latin typeface="Roboto Mono"/>
                  <a:ea typeface="Roboto Mono"/>
                  <a:cs typeface="Roboto Mono"/>
                  <a:sym typeface="Roboto Mono"/>
                </a:rPr>
                <a:t>snapshot.X</a:t>
              </a:r>
              <a:endParaRPr sz="1333">
                <a:latin typeface="Roboto Mono"/>
                <a:ea typeface="Roboto Mono"/>
                <a:cs typeface="Roboto Mono"/>
                <a:sym typeface="Roboto Mono"/>
              </a:endParaRPr>
            </a:p>
          </p:txBody>
        </p:sp>
      </p:grpSp>
      <p:cxnSp>
        <p:nvCxnSpPr>
          <p:cNvPr id="621" name="Google Shape;621;p49"/>
          <p:cNvCxnSpPr/>
          <p:nvPr/>
        </p:nvCxnSpPr>
        <p:spPr>
          <a:xfrm>
            <a:off x="8026500" y="321733"/>
            <a:ext cx="2425600" cy="381200"/>
          </a:xfrm>
          <a:prstGeom prst="straightConnector1">
            <a:avLst/>
          </a:prstGeom>
          <a:noFill/>
          <a:ln w="38100" cap="flat" cmpd="sng">
            <a:solidFill>
              <a:srgbClr val="999999"/>
            </a:solidFill>
            <a:prstDash val="solid"/>
            <a:round/>
            <a:headEnd type="none" w="med" len="med"/>
            <a:tailEnd type="triangle" w="med" len="med"/>
          </a:ln>
        </p:spPr>
      </p:cxnSp>
      <p:cxnSp>
        <p:nvCxnSpPr>
          <p:cNvPr id="622" name="Google Shape;622;p49"/>
          <p:cNvCxnSpPr>
            <a:endCxn id="620" idx="3"/>
          </p:cNvCxnSpPr>
          <p:nvPr/>
        </p:nvCxnSpPr>
        <p:spPr>
          <a:xfrm>
            <a:off x="5600851" y="1525184"/>
            <a:ext cx="1714400" cy="426000"/>
          </a:xfrm>
          <a:prstGeom prst="straightConnector1">
            <a:avLst/>
          </a:prstGeom>
          <a:noFill/>
          <a:ln w="38100" cap="flat" cmpd="sng">
            <a:solidFill>
              <a:srgbClr val="999999"/>
            </a:solidFill>
            <a:prstDash val="solid"/>
            <a:round/>
            <a:headEnd type="none" w="med" len="med"/>
            <a:tailEnd type="triangle" w="med" len="med"/>
          </a:ln>
        </p:spPr>
      </p:cxnSp>
      <p:cxnSp>
        <p:nvCxnSpPr>
          <p:cNvPr id="623" name="Google Shape;623;p49"/>
          <p:cNvCxnSpPr/>
          <p:nvPr/>
        </p:nvCxnSpPr>
        <p:spPr>
          <a:xfrm>
            <a:off x="8090000" y="3769151"/>
            <a:ext cx="2032000" cy="265200"/>
          </a:xfrm>
          <a:prstGeom prst="straightConnector1">
            <a:avLst/>
          </a:prstGeom>
          <a:noFill/>
          <a:ln w="38100" cap="flat" cmpd="sng">
            <a:solidFill>
              <a:srgbClr val="999999"/>
            </a:solidFill>
            <a:prstDash val="solid"/>
            <a:round/>
            <a:headEnd type="none" w="med" len="med"/>
            <a:tailEnd type="triangle" w="med" len="med"/>
          </a:ln>
        </p:spPr>
      </p:cxnSp>
      <p:cxnSp>
        <p:nvCxnSpPr>
          <p:cNvPr id="624" name="Google Shape;624;p49"/>
          <p:cNvCxnSpPr/>
          <p:nvPr/>
        </p:nvCxnSpPr>
        <p:spPr>
          <a:xfrm>
            <a:off x="8121600" y="5293151"/>
            <a:ext cx="2032000" cy="265200"/>
          </a:xfrm>
          <a:prstGeom prst="straightConnector1">
            <a:avLst/>
          </a:prstGeom>
          <a:noFill/>
          <a:ln w="38100" cap="flat" cmpd="sng">
            <a:solidFill>
              <a:srgbClr val="999999"/>
            </a:solidFill>
            <a:prstDash val="solid"/>
            <a:round/>
            <a:headEnd type="none" w="med" len="med"/>
            <a:tailEnd type="triangle" w="med" len="med"/>
          </a:ln>
        </p:spPr>
      </p:cxnSp>
      <p:cxnSp>
        <p:nvCxnSpPr>
          <p:cNvPr id="625" name="Google Shape;625;p49"/>
          <p:cNvCxnSpPr/>
          <p:nvPr/>
        </p:nvCxnSpPr>
        <p:spPr>
          <a:xfrm>
            <a:off x="5892800" y="360867"/>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626" name="Google Shape;626;p49"/>
          <p:cNvCxnSpPr/>
          <p:nvPr/>
        </p:nvCxnSpPr>
        <p:spPr>
          <a:xfrm>
            <a:off x="6096000" y="3815267"/>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627" name="Google Shape;627;p49"/>
          <p:cNvCxnSpPr/>
          <p:nvPr/>
        </p:nvCxnSpPr>
        <p:spPr>
          <a:xfrm>
            <a:off x="6096000" y="5339267"/>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628" name="Google Shape;628;p49"/>
          <p:cNvCxnSpPr/>
          <p:nvPr/>
        </p:nvCxnSpPr>
        <p:spPr>
          <a:xfrm>
            <a:off x="3657600" y="1478467"/>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629" name="Google Shape;629;p49"/>
          <p:cNvCxnSpPr/>
          <p:nvPr/>
        </p:nvCxnSpPr>
        <p:spPr>
          <a:xfrm>
            <a:off x="8026400" y="970467"/>
            <a:ext cx="1638400" cy="0"/>
          </a:xfrm>
          <a:prstGeom prst="straightConnector1">
            <a:avLst/>
          </a:prstGeom>
          <a:noFill/>
          <a:ln w="76200" cap="flat" cmpd="sng">
            <a:solidFill>
              <a:srgbClr val="38761D"/>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635" name="Google Shape;635;p50"/>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636" name="Google Shape;636;p50"/>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637" name="Google Shape;637;p50"/>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638" name="Google Shape;638;p50"/>
          <p:cNvGrpSpPr/>
          <p:nvPr/>
        </p:nvGrpSpPr>
        <p:grpSpPr>
          <a:xfrm>
            <a:off x="9639200" y="4872567"/>
            <a:ext cx="2137200" cy="1871100"/>
            <a:chOff x="3359700" y="768350"/>
            <a:chExt cx="1602900" cy="1403325"/>
          </a:xfrm>
        </p:grpSpPr>
        <p:pic>
          <p:nvPicPr>
            <p:cNvPr id="639" name="Google Shape;639;p50"/>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640" name="Google Shape;640;p50"/>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641" name="Google Shape;641;p50"/>
          <p:cNvGrpSpPr/>
          <p:nvPr/>
        </p:nvGrpSpPr>
        <p:grpSpPr>
          <a:xfrm>
            <a:off x="9639200" y="3226767"/>
            <a:ext cx="2137200" cy="1871100"/>
            <a:chOff x="4883700" y="768350"/>
            <a:chExt cx="1602900" cy="1403325"/>
          </a:xfrm>
        </p:grpSpPr>
        <p:pic>
          <p:nvPicPr>
            <p:cNvPr id="642" name="Google Shape;642;p50"/>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643" name="Google Shape;643;p50"/>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644" name="Google Shape;644;p50"/>
          <p:cNvGrpSpPr/>
          <p:nvPr/>
        </p:nvGrpSpPr>
        <p:grpSpPr>
          <a:xfrm>
            <a:off x="9639200" y="1584267"/>
            <a:ext cx="2137200" cy="1871100"/>
            <a:chOff x="3359700" y="2266950"/>
            <a:chExt cx="1602900" cy="1403325"/>
          </a:xfrm>
        </p:grpSpPr>
        <p:pic>
          <p:nvPicPr>
            <p:cNvPr id="645" name="Google Shape;645;p50"/>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646" name="Google Shape;646;p50"/>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pic>
        <p:nvPicPr>
          <p:cNvPr id="647" name="Google Shape;647;p50"/>
          <p:cNvPicPr preferRelativeResize="0"/>
          <p:nvPr/>
        </p:nvPicPr>
        <p:blipFill rotWithShape="1">
          <a:blip r:embed="rId5">
            <a:alphaModFix/>
          </a:blip>
          <a:srcRect/>
          <a:stretch/>
        </p:blipFill>
        <p:spPr>
          <a:xfrm>
            <a:off x="9639200" y="-45549"/>
            <a:ext cx="1625600" cy="1625600"/>
          </a:xfrm>
          <a:prstGeom prst="rect">
            <a:avLst/>
          </a:prstGeom>
          <a:noFill/>
          <a:ln>
            <a:noFill/>
          </a:ln>
        </p:spPr>
      </p:pic>
      <p:sp>
        <p:nvSpPr>
          <p:cNvPr id="648" name="Google Shape;648;p50"/>
          <p:cNvSpPr txBox="1"/>
          <p:nvPr/>
        </p:nvSpPr>
        <p:spPr>
          <a:xfrm>
            <a:off x="9639200" y="1287951"/>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649" name="Google Shape;649;p50"/>
          <p:cNvPicPr preferRelativeResize="0"/>
          <p:nvPr/>
        </p:nvPicPr>
        <p:blipFill rotWithShape="1">
          <a:blip r:embed="rId5">
            <a:alphaModFix/>
          </a:blip>
          <a:srcRect/>
          <a:stretch/>
        </p:blipFill>
        <p:spPr>
          <a:xfrm>
            <a:off x="7070400" y="1234200"/>
            <a:ext cx="1625600" cy="1625600"/>
          </a:xfrm>
          <a:prstGeom prst="rect">
            <a:avLst/>
          </a:prstGeom>
          <a:noFill/>
          <a:ln>
            <a:noFill/>
          </a:ln>
        </p:spPr>
      </p:pic>
      <p:sp>
        <p:nvSpPr>
          <p:cNvPr id="650" name="Google Shape;650;p50"/>
          <p:cNvSpPr txBox="1"/>
          <p:nvPr/>
        </p:nvSpPr>
        <p:spPr>
          <a:xfrm>
            <a:off x="7070400" y="25677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cxnSp>
        <p:nvCxnSpPr>
          <p:cNvPr id="651" name="Google Shape;651;p50"/>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652" name="Google Shape;652;p50"/>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53" name="Google Shape;653;p50"/>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54" name="Google Shape;654;p50"/>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cxnSp>
        <p:nvCxnSpPr>
          <p:cNvPr id="655" name="Google Shape;655;p50"/>
          <p:cNvCxnSpPr/>
          <p:nvPr/>
        </p:nvCxnSpPr>
        <p:spPr>
          <a:xfrm>
            <a:off x="5432000" y="2074333"/>
            <a:ext cx="1638400" cy="0"/>
          </a:xfrm>
          <a:prstGeom prst="straightConnector1">
            <a:avLst/>
          </a:prstGeom>
          <a:noFill/>
          <a:ln w="76200" cap="flat" cmpd="sng">
            <a:solidFill>
              <a:srgbClr val="38761D"/>
            </a:solidFill>
            <a:prstDash val="solid"/>
            <a:round/>
            <a:headEnd type="none" w="med" len="med"/>
            <a:tailEnd type="triangle" w="med" len="med"/>
          </a:ln>
        </p:spPr>
      </p:cxnSp>
      <p:cxnSp>
        <p:nvCxnSpPr>
          <p:cNvPr id="656" name="Google Shape;656;p50"/>
          <p:cNvCxnSpPr/>
          <p:nvPr/>
        </p:nvCxnSpPr>
        <p:spPr>
          <a:xfrm>
            <a:off x="8026400" y="767267"/>
            <a:ext cx="1638400" cy="0"/>
          </a:xfrm>
          <a:prstGeom prst="straightConnector1">
            <a:avLst/>
          </a:prstGeom>
          <a:noFill/>
          <a:ln w="76200" cap="flat" cmpd="sng">
            <a:solidFill>
              <a:srgbClr val="38761D"/>
            </a:solidFill>
            <a:prstDash val="solid"/>
            <a:round/>
            <a:headEnd type="none" w="med" len="med"/>
            <a:tailEnd type="triangle" w="med" len="med"/>
          </a:ln>
        </p:spPr>
      </p:cxnSp>
      <p:sp>
        <p:nvSpPr>
          <p:cNvPr id="657" name="Google Shape;657;p50"/>
          <p:cNvSpPr/>
          <p:nvPr/>
        </p:nvSpPr>
        <p:spPr>
          <a:xfrm>
            <a:off x="3388600" y="182033"/>
            <a:ext cx="5188000" cy="971600"/>
          </a:xfrm>
          <a:prstGeom prst="cloudCallout">
            <a:avLst>
              <a:gd name="adj1" fmla="val 62368"/>
              <a:gd name="adj2" fmla="val 1338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solidFill>
                  <a:schemeClr val="dk1"/>
                </a:solidFill>
              </a:rPr>
              <a:t>This is the “master” branch</a:t>
            </a:r>
            <a:endParaRPr sz="2400"/>
          </a:p>
        </p:txBody>
      </p:sp>
      <p:sp>
        <p:nvSpPr>
          <p:cNvPr id="658" name="Google Shape;658;p50"/>
          <p:cNvSpPr/>
          <p:nvPr/>
        </p:nvSpPr>
        <p:spPr>
          <a:xfrm>
            <a:off x="2245000" y="2791700"/>
            <a:ext cx="5781400" cy="1193600"/>
          </a:xfrm>
          <a:prstGeom prst="cloudCallout">
            <a:avLst>
              <a:gd name="adj1" fmla="val 42105"/>
              <a:gd name="adj2" fmla="val -106982"/>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dirty="0">
                <a:solidFill>
                  <a:schemeClr val="dk1"/>
                </a:solidFill>
              </a:rPr>
              <a:t>This will be the “Version 1.0 Maintenance” branch</a:t>
            </a:r>
            <a:endParaRP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ppt_w</p:attrName>
                                        </p:attrNameLst>
                                      </p:cBhvr>
                                      <p:tavLst>
                                        <p:tav tm="0">
                                          <p:val>
                                            <p:strVal val="0"/>
                                          </p:val>
                                        </p:tav>
                                        <p:tav tm="100000">
                                          <p:val>
                                            <p:strVal val="#ppt_w"/>
                                          </p:val>
                                        </p:tav>
                                      </p:tavLst>
                                    </p:anim>
                                    <p:anim calcmode="lin" valueType="num">
                                      <p:cBhvr additive="base">
                                        <p:cTn id="8" dur="1000"/>
                                        <p:tgtEl>
                                          <p:spTgt spid="65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658"/>
                                        </p:tgtEl>
                                        <p:attrNameLst>
                                          <p:attrName>style.visibility</p:attrName>
                                        </p:attrNameLst>
                                      </p:cBhvr>
                                      <p:to>
                                        <p:strVal val="visible"/>
                                      </p:to>
                                    </p:set>
                                    <p:anim calcmode="lin" valueType="num">
                                      <p:cBhvr additive="base">
                                        <p:cTn id="12" dur="1000"/>
                                        <p:tgtEl>
                                          <p:spTgt spid="658"/>
                                        </p:tgtEl>
                                        <p:attrNameLst>
                                          <p:attrName>ppt_w</p:attrName>
                                        </p:attrNameLst>
                                      </p:cBhvr>
                                      <p:tavLst>
                                        <p:tav tm="0">
                                          <p:val>
                                            <p:strVal val="0"/>
                                          </p:val>
                                        </p:tav>
                                        <p:tav tm="100000">
                                          <p:val>
                                            <p:strVal val="#ppt_w"/>
                                          </p:val>
                                        </p:tav>
                                      </p:tavLst>
                                    </p:anim>
                                    <p:anim calcmode="lin" valueType="num">
                                      <p:cBhvr additive="base">
                                        <p:cTn id="13" dur="1000"/>
                                        <p:tgtEl>
                                          <p:spTgt spid="6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664" name="Google Shape;664;p51"/>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665" name="Google Shape;665;p51"/>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666" name="Google Shape;666;p51"/>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667" name="Google Shape;667;p51"/>
          <p:cNvGrpSpPr/>
          <p:nvPr/>
        </p:nvGrpSpPr>
        <p:grpSpPr>
          <a:xfrm>
            <a:off x="9639200" y="4872567"/>
            <a:ext cx="2137200" cy="1871100"/>
            <a:chOff x="3359700" y="768350"/>
            <a:chExt cx="1602900" cy="1403325"/>
          </a:xfrm>
        </p:grpSpPr>
        <p:pic>
          <p:nvPicPr>
            <p:cNvPr id="668" name="Google Shape;668;p51"/>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669" name="Google Shape;669;p51"/>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670" name="Google Shape;670;p51"/>
          <p:cNvGrpSpPr/>
          <p:nvPr/>
        </p:nvGrpSpPr>
        <p:grpSpPr>
          <a:xfrm>
            <a:off x="9639200" y="3226767"/>
            <a:ext cx="2137200" cy="1871100"/>
            <a:chOff x="4883700" y="768350"/>
            <a:chExt cx="1602900" cy="1403325"/>
          </a:xfrm>
        </p:grpSpPr>
        <p:pic>
          <p:nvPicPr>
            <p:cNvPr id="671" name="Google Shape;671;p51"/>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672" name="Google Shape;672;p51"/>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673" name="Google Shape;673;p51"/>
          <p:cNvGrpSpPr/>
          <p:nvPr/>
        </p:nvGrpSpPr>
        <p:grpSpPr>
          <a:xfrm>
            <a:off x="9639200" y="1584267"/>
            <a:ext cx="2137200" cy="1871100"/>
            <a:chOff x="3359700" y="2266950"/>
            <a:chExt cx="1602900" cy="1403325"/>
          </a:xfrm>
        </p:grpSpPr>
        <p:pic>
          <p:nvPicPr>
            <p:cNvPr id="674" name="Google Shape;674;p51"/>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675" name="Google Shape;675;p51"/>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pic>
        <p:nvPicPr>
          <p:cNvPr id="676" name="Google Shape;676;p51"/>
          <p:cNvPicPr preferRelativeResize="0"/>
          <p:nvPr/>
        </p:nvPicPr>
        <p:blipFill rotWithShape="1">
          <a:blip r:embed="rId5">
            <a:alphaModFix/>
          </a:blip>
          <a:srcRect/>
          <a:stretch/>
        </p:blipFill>
        <p:spPr>
          <a:xfrm>
            <a:off x="9639200" y="-45549"/>
            <a:ext cx="1625600" cy="1625600"/>
          </a:xfrm>
          <a:prstGeom prst="rect">
            <a:avLst/>
          </a:prstGeom>
          <a:noFill/>
          <a:ln>
            <a:noFill/>
          </a:ln>
        </p:spPr>
      </p:pic>
      <p:sp>
        <p:nvSpPr>
          <p:cNvPr id="677" name="Google Shape;677;p51"/>
          <p:cNvSpPr txBox="1"/>
          <p:nvPr/>
        </p:nvSpPr>
        <p:spPr>
          <a:xfrm>
            <a:off x="9639200" y="1287951"/>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678" name="Google Shape;678;p51"/>
          <p:cNvPicPr preferRelativeResize="0"/>
          <p:nvPr/>
        </p:nvPicPr>
        <p:blipFill rotWithShape="1">
          <a:blip r:embed="rId5">
            <a:alphaModFix/>
          </a:blip>
          <a:srcRect/>
          <a:stretch/>
        </p:blipFill>
        <p:spPr>
          <a:xfrm>
            <a:off x="7070400" y="1234200"/>
            <a:ext cx="1625600" cy="1625600"/>
          </a:xfrm>
          <a:prstGeom prst="rect">
            <a:avLst/>
          </a:prstGeom>
          <a:noFill/>
          <a:ln>
            <a:noFill/>
          </a:ln>
        </p:spPr>
      </p:pic>
      <p:sp>
        <p:nvSpPr>
          <p:cNvPr id="679" name="Google Shape;679;p51"/>
          <p:cNvSpPr txBox="1"/>
          <p:nvPr/>
        </p:nvSpPr>
        <p:spPr>
          <a:xfrm>
            <a:off x="7070400" y="25677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cxnSp>
        <p:nvCxnSpPr>
          <p:cNvPr id="680" name="Google Shape;680;p51"/>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681" name="Google Shape;681;p51"/>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82" name="Google Shape;682;p51"/>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683" name="Google Shape;683;p51"/>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sp>
        <p:nvSpPr>
          <p:cNvPr id="684" name="Google Shape;684;p51"/>
          <p:cNvSpPr txBox="1"/>
          <p:nvPr/>
        </p:nvSpPr>
        <p:spPr>
          <a:xfrm>
            <a:off x="2843100" y="3301967"/>
            <a:ext cx="3075200" cy="9808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pPr>
              <a:buClr>
                <a:schemeClr val="dk1"/>
              </a:buClr>
              <a:buSzPts val="1100"/>
            </a:pPr>
            <a:r>
              <a:rPr lang="en" sz="1467">
                <a:solidFill>
                  <a:srgbClr val="38761D"/>
                </a:solidFill>
                <a:latin typeface="Roboto Mono"/>
                <a:ea typeface="Roboto Mono"/>
                <a:cs typeface="Roboto Mono"/>
                <a:sym typeface="Roboto Mono"/>
              </a:rPr>
              <a:t>master:     snapshot-109</a:t>
            </a:r>
            <a:endParaRPr sz="1467">
              <a:solidFill>
                <a:srgbClr val="38761D"/>
              </a:solidFill>
              <a:latin typeface="Roboto Mono"/>
              <a:ea typeface="Roboto Mono"/>
              <a:cs typeface="Roboto Mono"/>
              <a:sym typeface="Roboto Mono"/>
            </a:endParaRPr>
          </a:p>
          <a:p>
            <a:r>
              <a:rPr lang="en" sz="1467">
                <a:solidFill>
                  <a:srgbClr val="38761D"/>
                </a:solidFill>
                <a:latin typeface="Roboto Mono"/>
                <a:ea typeface="Roboto Mono"/>
                <a:cs typeface="Roboto Mono"/>
                <a:sym typeface="Roboto Mono"/>
              </a:rPr>
              <a:t>v1.0-maint: snapshot-110</a:t>
            </a:r>
            <a:endParaRPr sz="1467">
              <a:solidFill>
                <a:srgbClr val="38761D"/>
              </a:solidFill>
              <a:latin typeface="Roboto Mono"/>
              <a:ea typeface="Roboto Mono"/>
              <a:cs typeface="Roboto Mono"/>
              <a:sym typeface="Roboto Mono"/>
            </a:endParaRPr>
          </a:p>
        </p:txBody>
      </p:sp>
      <p:cxnSp>
        <p:nvCxnSpPr>
          <p:cNvPr id="685" name="Google Shape;685;p51"/>
          <p:cNvCxnSpPr/>
          <p:nvPr/>
        </p:nvCxnSpPr>
        <p:spPr>
          <a:xfrm rot="10800000" flipH="1">
            <a:off x="5702300" y="766933"/>
            <a:ext cx="3962400" cy="2755200"/>
          </a:xfrm>
          <a:prstGeom prst="straightConnector1">
            <a:avLst/>
          </a:prstGeom>
          <a:noFill/>
          <a:ln w="38100" cap="flat" cmpd="sng">
            <a:solidFill>
              <a:srgbClr val="38761D"/>
            </a:solidFill>
            <a:prstDash val="solid"/>
            <a:round/>
            <a:headEnd type="none" w="med" len="med"/>
            <a:tailEnd type="triangle" w="med" len="med"/>
          </a:ln>
        </p:spPr>
      </p:cxnSp>
      <p:cxnSp>
        <p:nvCxnSpPr>
          <p:cNvPr id="686" name="Google Shape;686;p51"/>
          <p:cNvCxnSpPr/>
          <p:nvPr/>
        </p:nvCxnSpPr>
        <p:spPr>
          <a:xfrm rot="10800000" flipH="1">
            <a:off x="5664200" y="2620333"/>
            <a:ext cx="1917600" cy="1130400"/>
          </a:xfrm>
          <a:prstGeom prst="straightConnector1">
            <a:avLst/>
          </a:prstGeom>
          <a:noFill/>
          <a:ln w="38100" cap="flat" cmpd="sng">
            <a:solidFill>
              <a:srgbClr val="38761D"/>
            </a:solidFill>
            <a:prstDash val="solid"/>
            <a:round/>
            <a:headEnd type="none" w="med" len="med"/>
            <a:tailEnd type="triangle" w="med" len="med"/>
          </a:ln>
        </p:spPr>
      </p:cxnSp>
      <p:grpSp>
        <p:nvGrpSpPr>
          <p:cNvPr id="687" name="Google Shape;687;p51"/>
          <p:cNvGrpSpPr/>
          <p:nvPr/>
        </p:nvGrpSpPr>
        <p:grpSpPr>
          <a:xfrm>
            <a:off x="317600" y="3299800"/>
            <a:ext cx="1282800" cy="1038867"/>
            <a:chOff x="2067000" y="3808350"/>
            <a:chExt cx="962100" cy="779150"/>
          </a:xfrm>
        </p:grpSpPr>
        <p:pic>
          <p:nvPicPr>
            <p:cNvPr id="688" name="Google Shape;688;p51"/>
            <p:cNvPicPr preferRelativeResize="0"/>
            <p:nvPr/>
          </p:nvPicPr>
          <p:blipFill>
            <a:blip r:embed="rId6">
              <a:alphaModFix/>
            </a:blip>
            <a:stretch>
              <a:fillRect/>
            </a:stretch>
          </p:blipFill>
          <p:spPr>
            <a:xfrm>
              <a:off x="2102475" y="3808350"/>
              <a:ext cx="594275" cy="594275"/>
            </a:xfrm>
            <a:prstGeom prst="rect">
              <a:avLst/>
            </a:prstGeom>
            <a:noFill/>
            <a:ln>
              <a:noFill/>
            </a:ln>
          </p:spPr>
        </p:pic>
        <p:sp>
          <p:nvSpPr>
            <p:cNvPr id="689" name="Google Shape;689;p51"/>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cxnSp>
        <p:nvCxnSpPr>
          <p:cNvPr id="690" name="Google Shape;690;p51"/>
          <p:cNvCxnSpPr>
            <a:stCxn id="684" idx="1"/>
          </p:cNvCxnSpPr>
          <p:nvPr/>
        </p:nvCxnSpPr>
        <p:spPr>
          <a:xfrm rot="10800000">
            <a:off x="914300" y="3792367"/>
            <a:ext cx="1928800" cy="0"/>
          </a:xfrm>
          <a:prstGeom prst="straightConnector1">
            <a:avLst/>
          </a:prstGeom>
          <a:noFill/>
          <a:ln w="76200"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84"/>
                                        </p:tgtEl>
                                        <p:attrNameLst>
                                          <p:attrName>style.visibility</p:attrName>
                                        </p:attrNameLst>
                                      </p:cBhvr>
                                      <p:to>
                                        <p:strVal val="visible"/>
                                      </p:to>
                                    </p:set>
                                    <p:animEffect transition="in" filter="fade">
                                      <p:cBhvr>
                                        <p:cTn id="7" dur="1000"/>
                                        <p:tgtEl>
                                          <p:spTgt spid="68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85"/>
                                        </p:tgtEl>
                                        <p:attrNameLst>
                                          <p:attrName>style.visibility</p:attrName>
                                        </p:attrNameLst>
                                      </p:cBhvr>
                                      <p:to>
                                        <p:strVal val="visible"/>
                                      </p:to>
                                    </p:set>
                                    <p:animEffect transition="in" filter="fade">
                                      <p:cBhvr>
                                        <p:cTn id="11" dur="1000"/>
                                        <p:tgtEl>
                                          <p:spTgt spid="68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86"/>
                                        </p:tgtEl>
                                        <p:attrNameLst>
                                          <p:attrName>style.visibility</p:attrName>
                                        </p:attrNameLst>
                                      </p:cBhvr>
                                      <p:to>
                                        <p:strVal val="visible"/>
                                      </p:to>
                                    </p:set>
                                    <p:animEffect transition="in" filter="fade">
                                      <p:cBhvr>
                                        <p:cTn id="15" dur="1000"/>
                                        <p:tgtEl>
                                          <p:spTgt spid="68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87"/>
                                        </p:tgtEl>
                                        <p:attrNameLst>
                                          <p:attrName>style.visibility</p:attrName>
                                        </p:attrNameLst>
                                      </p:cBhvr>
                                      <p:to>
                                        <p:strVal val="visible"/>
                                      </p:to>
                                    </p:set>
                                    <p:animEffect transition="in" filter="fade">
                                      <p:cBhvr>
                                        <p:cTn id="19" dur="1000"/>
                                        <p:tgtEl>
                                          <p:spTgt spid="687"/>
                                        </p:tgtEl>
                                      </p:cBhvr>
                                    </p:animEffect>
                                  </p:childTnLst>
                                </p:cTn>
                              </p:par>
                              <p:par>
                                <p:cTn id="20" presetID="10" presetClass="entr" presetSubtype="0" fill="hold" nodeType="withEffect">
                                  <p:stCondLst>
                                    <p:cond delay="0"/>
                                  </p:stCondLst>
                                  <p:childTnLst>
                                    <p:set>
                                      <p:cBhvr>
                                        <p:cTn id="21" dur="1" fill="hold">
                                          <p:stCondLst>
                                            <p:cond delay="0"/>
                                          </p:stCondLst>
                                        </p:cTn>
                                        <p:tgtEl>
                                          <p:spTgt spid="690"/>
                                        </p:tgtEl>
                                        <p:attrNameLst>
                                          <p:attrName>style.visibility</p:attrName>
                                        </p:attrNameLst>
                                      </p:cBhvr>
                                      <p:to>
                                        <p:strVal val="visible"/>
                                      </p:to>
                                    </p:set>
                                    <p:animEffect transition="in" filter="fade">
                                      <p:cBhvr>
                                        <p:cTn id="22" dur="1000"/>
                                        <p:tgtEl>
                                          <p:spTgt spid="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Branch Names</a:t>
            </a:r>
            <a:endParaRPr/>
          </a:p>
        </p:txBody>
      </p:sp>
      <p:pic>
        <p:nvPicPr>
          <p:cNvPr id="696" name="Google Shape;696;p52"/>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697" name="Google Shape;697;p52"/>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698" name="Google Shape;698;p52"/>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699" name="Google Shape;699;p52"/>
          <p:cNvGrpSpPr/>
          <p:nvPr/>
        </p:nvGrpSpPr>
        <p:grpSpPr>
          <a:xfrm>
            <a:off x="9639200" y="4872567"/>
            <a:ext cx="2137200" cy="1871100"/>
            <a:chOff x="3359700" y="768350"/>
            <a:chExt cx="1602900" cy="1403325"/>
          </a:xfrm>
        </p:grpSpPr>
        <p:pic>
          <p:nvPicPr>
            <p:cNvPr id="700" name="Google Shape;700;p52"/>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701" name="Google Shape;701;p52"/>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702" name="Google Shape;702;p52"/>
          <p:cNvGrpSpPr/>
          <p:nvPr/>
        </p:nvGrpSpPr>
        <p:grpSpPr>
          <a:xfrm>
            <a:off x="9639200" y="3226767"/>
            <a:ext cx="2137200" cy="1871100"/>
            <a:chOff x="4883700" y="768350"/>
            <a:chExt cx="1602900" cy="1403325"/>
          </a:xfrm>
        </p:grpSpPr>
        <p:pic>
          <p:nvPicPr>
            <p:cNvPr id="703" name="Google Shape;703;p52"/>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704" name="Google Shape;704;p52"/>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705" name="Google Shape;705;p52"/>
          <p:cNvGrpSpPr/>
          <p:nvPr/>
        </p:nvGrpSpPr>
        <p:grpSpPr>
          <a:xfrm>
            <a:off x="9639200" y="1584267"/>
            <a:ext cx="2137200" cy="1871100"/>
            <a:chOff x="3359700" y="2266950"/>
            <a:chExt cx="1602900" cy="1403325"/>
          </a:xfrm>
        </p:grpSpPr>
        <p:pic>
          <p:nvPicPr>
            <p:cNvPr id="706" name="Google Shape;706;p52"/>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707" name="Google Shape;707;p52"/>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pic>
        <p:nvPicPr>
          <p:cNvPr id="708" name="Google Shape;708;p52"/>
          <p:cNvPicPr preferRelativeResize="0"/>
          <p:nvPr/>
        </p:nvPicPr>
        <p:blipFill rotWithShape="1">
          <a:blip r:embed="rId5">
            <a:alphaModFix/>
          </a:blip>
          <a:srcRect/>
          <a:stretch/>
        </p:blipFill>
        <p:spPr>
          <a:xfrm>
            <a:off x="9639200" y="-45549"/>
            <a:ext cx="1625600" cy="1625600"/>
          </a:xfrm>
          <a:prstGeom prst="rect">
            <a:avLst/>
          </a:prstGeom>
          <a:noFill/>
          <a:ln>
            <a:noFill/>
          </a:ln>
        </p:spPr>
      </p:pic>
      <p:sp>
        <p:nvSpPr>
          <p:cNvPr id="709" name="Google Shape;709;p52"/>
          <p:cNvSpPr txBox="1"/>
          <p:nvPr/>
        </p:nvSpPr>
        <p:spPr>
          <a:xfrm>
            <a:off x="9639200" y="1287951"/>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710" name="Google Shape;710;p52"/>
          <p:cNvPicPr preferRelativeResize="0"/>
          <p:nvPr/>
        </p:nvPicPr>
        <p:blipFill rotWithShape="1">
          <a:blip r:embed="rId5">
            <a:alphaModFix/>
          </a:blip>
          <a:srcRect/>
          <a:stretch/>
        </p:blipFill>
        <p:spPr>
          <a:xfrm>
            <a:off x="7070400" y="1234200"/>
            <a:ext cx="1625600" cy="1625600"/>
          </a:xfrm>
          <a:prstGeom prst="rect">
            <a:avLst/>
          </a:prstGeom>
          <a:noFill/>
          <a:ln>
            <a:noFill/>
          </a:ln>
        </p:spPr>
      </p:pic>
      <p:sp>
        <p:nvSpPr>
          <p:cNvPr id="711" name="Google Shape;711;p52"/>
          <p:cNvSpPr txBox="1"/>
          <p:nvPr/>
        </p:nvSpPr>
        <p:spPr>
          <a:xfrm>
            <a:off x="7070400" y="25677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cxnSp>
        <p:nvCxnSpPr>
          <p:cNvPr id="712" name="Google Shape;712;p52"/>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713" name="Google Shape;713;p52"/>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714" name="Google Shape;714;p52"/>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715" name="Google Shape;715;p52"/>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sp>
        <p:nvSpPr>
          <p:cNvPr id="716" name="Google Shape;716;p52"/>
          <p:cNvSpPr txBox="1"/>
          <p:nvPr/>
        </p:nvSpPr>
        <p:spPr>
          <a:xfrm>
            <a:off x="2843100" y="3301967"/>
            <a:ext cx="3075200" cy="9808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master:     snapshot-109</a:t>
            </a:r>
            <a:endParaRPr sz="1467">
              <a:latin typeface="Roboto Mono"/>
              <a:ea typeface="Roboto Mono"/>
              <a:cs typeface="Roboto Mono"/>
              <a:sym typeface="Roboto Mono"/>
            </a:endParaRPr>
          </a:p>
          <a:p>
            <a:r>
              <a:rPr lang="en" sz="1467">
                <a:solidFill>
                  <a:srgbClr val="38761D"/>
                </a:solidFill>
                <a:latin typeface="Roboto Mono"/>
                <a:ea typeface="Roboto Mono"/>
                <a:cs typeface="Roboto Mono"/>
                <a:sym typeface="Roboto Mono"/>
              </a:rPr>
              <a:t>v1.0-maint: snapshot-111</a:t>
            </a:r>
            <a:endParaRPr sz="1467">
              <a:solidFill>
                <a:srgbClr val="38761D"/>
              </a:solidFill>
              <a:latin typeface="Roboto Mono"/>
              <a:ea typeface="Roboto Mono"/>
              <a:cs typeface="Roboto Mono"/>
              <a:sym typeface="Roboto Mono"/>
            </a:endParaRPr>
          </a:p>
        </p:txBody>
      </p:sp>
      <p:cxnSp>
        <p:nvCxnSpPr>
          <p:cNvPr id="717" name="Google Shape;717;p52"/>
          <p:cNvCxnSpPr/>
          <p:nvPr/>
        </p:nvCxnSpPr>
        <p:spPr>
          <a:xfrm rot="10800000" flipH="1">
            <a:off x="5664200" y="2620333"/>
            <a:ext cx="1917600" cy="1130400"/>
          </a:xfrm>
          <a:prstGeom prst="straightConnector1">
            <a:avLst/>
          </a:prstGeom>
          <a:noFill/>
          <a:ln w="38100" cap="flat" cmpd="sng">
            <a:solidFill>
              <a:srgbClr val="38761D"/>
            </a:solidFill>
            <a:prstDash val="dot"/>
            <a:round/>
            <a:headEnd type="none" w="med" len="med"/>
            <a:tailEnd type="triangle" w="med" len="med"/>
          </a:ln>
        </p:spPr>
      </p:cxnSp>
      <p:grpSp>
        <p:nvGrpSpPr>
          <p:cNvPr id="718" name="Google Shape;718;p52"/>
          <p:cNvGrpSpPr/>
          <p:nvPr/>
        </p:nvGrpSpPr>
        <p:grpSpPr>
          <a:xfrm>
            <a:off x="317600" y="3299800"/>
            <a:ext cx="1282800" cy="1038867"/>
            <a:chOff x="2067000" y="3808350"/>
            <a:chExt cx="962100" cy="779150"/>
          </a:xfrm>
        </p:grpSpPr>
        <p:pic>
          <p:nvPicPr>
            <p:cNvPr id="719" name="Google Shape;719;p52"/>
            <p:cNvPicPr preferRelativeResize="0"/>
            <p:nvPr/>
          </p:nvPicPr>
          <p:blipFill>
            <a:blip r:embed="rId6">
              <a:alphaModFix/>
            </a:blip>
            <a:stretch>
              <a:fillRect/>
            </a:stretch>
          </p:blipFill>
          <p:spPr>
            <a:xfrm>
              <a:off x="2102475" y="3808350"/>
              <a:ext cx="594275" cy="594275"/>
            </a:xfrm>
            <a:prstGeom prst="rect">
              <a:avLst/>
            </a:prstGeom>
            <a:noFill/>
            <a:ln>
              <a:noFill/>
            </a:ln>
          </p:spPr>
        </p:pic>
        <p:sp>
          <p:nvSpPr>
            <p:cNvPr id="720" name="Google Shape;720;p52"/>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cxnSp>
        <p:nvCxnSpPr>
          <p:cNvPr id="721" name="Google Shape;721;p52"/>
          <p:cNvCxnSpPr>
            <a:stCxn id="716" idx="1"/>
          </p:cNvCxnSpPr>
          <p:nvPr/>
        </p:nvCxnSpPr>
        <p:spPr>
          <a:xfrm rot="10800000">
            <a:off x="914300" y="3792367"/>
            <a:ext cx="1928800" cy="0"/>
          </a:xfrm>
          <a:prstGeom prst="straightConnector1">
            <a:avLst/>
          </a:prstGeom>
          <a:noFill/>
          <a:ln w="76200" cap="flat" cmpd="sng">
            <a:solidFill>
              <a:srgbClr val="000000"/>
            </a:solidFill>
            <a:prstDash val="solid"/>
            <a:round/>
            <a:headEnd type="none" w="med" len="med"/>
            <a:tailEnd type="triangle" w="med" len="med"/>
          </a:ln>
        </p:spPr>
      </p:cxnSp>
      <p:grpSp>
        <p:nvGrpSpPr>
          <p:cNvPr id="722" name="Google Shape;722;p52"/>
          <p:cNvGrpSpPr/>
          <p:nvPr/>
        </p:nvGrpSpPr>
        <p:grpSpPr>
          <a:xfrm>
            <a:off x="4301800" y="766934"/>
            <a:ext cx="2137200" cy="1871100"/>
            <a:chOff x="3226350" y="575200"/>
            <a:chExt cx="1602900" cy="1403325"/>
          </a:xfrm>
        </p:grpSpPr>
        <p:pic>
          <p:nvPicPr>
            <p:cNvPr id="723" name="Google Shape;723;p52"/>
            <p:cNvPicPr preferRelativeResize="0"/>
            <p:nvPr/>
          </p:nvPicPr>
          <p:blipFill rotWithShape="1">
            <a:blip r:embed="rId5">
              <a:alphaModFix/>
            </a:blip>
            <a:srcRect/>
            <a:stretch/>
          </p:blipFill>
          <p:spPr>
            <a:xfrm>
              <a:off x="3226350" y="575200"/>
              <a:ext cx="1219200" cy="1219200"/>
            </a:xfrm>
            <a:prstGeom prst="rect">
              <a:avLst/>
            </a:prstGeom>
            <a:noFill/>
            <a:ln>
              <a:noFill/>
            </a:ln>
          </p:spPr>
        </p:pic>
        <p:sp>
          <p:nvSpPr>
            <p:cNvPr id="724" name="Google Shape;724;p52"/>
            <p:cNvSpPr txBox="1"/>
            <p:nvPr/>
          </p:nvSpPr>
          <p:spPr>
            <a:xfrm>
              <a:off x="3226350" y="157532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snapshot.111</a:t>
              </a:r>
              <a:endParaRPr sz="2400">
                <a:latin typeface="Roboto Mono"/>
                <a:ea typeface="Roboto Mono"/>
                <a:cs typeface="Roboto Mono"/>
                <a:sym typeface="Roboto Mono"/>
              </a:endParaRPr>
            </a:p>
          </p:txBody>
        </p:sp>
      </p:grpSp>
      <p:cxnSp>
        <p:nvCxnSpPr>
          <p:cNvPr id="725" name="Google Shape;725;p52"/>
          <p:cNvCxnSpPr/>
          <p:nvPr/>
        </p:nvCxnSpPr>
        <p:spPr>
          <a:xfrm>
            <a:off x="5156200" y="1607067"/>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726" name="Google Shape;726;p52"/>
          <p:cNvCxnSpPr/>
          <p:nvPr/>
        </p:nvCxnSpPr>
        <p:spPr>
          <a:xfrm rot="10800000">
            <a:off x="5524400" y="2404433"/>
            <a:ext cx="140000" cy="1346400"/>
          </a:xfrm>
          <a:prstGeom prst="straightConnector1">
            <a:avLst/>
          </a:prstGeom>
          <a:noFill/>
          <a:ln w="38100"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22"/>
                                        </p:tgtEl>
                                        <p:attrNameLst>
                                          <p:attrName>style.visibility</p:attrName>
                                        </p:attrNameLst>
                                      </p:cBhvr>
                                      <p:to>
                                        <p:strVal val="visible"/>
                                      </p:to>
                                    </p:set>
                                    <p:animEffect transition="in" filter="fade">
                                      <p:cBhvr>
                                        <p:cTn id="7" dur="1000"/>
                                        <p:tgtEl>
                                          <p:spTgt spid="722"/>
                                        </p:tgtEl>
                                      </p:cBhvr>
                                    </p:animEffect>
                                  </p:childTnLst>
                                </p:cTn>
                              </p:par>
                              <p:par>
                                <p:cTn id="8" presetID="10" presetClass="entr" presetSubtype="0" fill="hold" nodeType="withEffect">
                                  <p:stCondLst>
                                    <p:cond delay="0"/>
                                  </p:stCondLst>
                                  <p:childTnLst>
                                    <p:set>
                                      <p:cBhvr>
                                        <p:cTn id="9" dur="1" fill="hold">
                                          <p:stCondLst>
                                            <p:cond delay="0"/>
                                          </p:stCondLst>
                                        </p:cTn>
                                        <p:tgtEl>
                                          <p:spTgt spid="725"/>
                                        </p:tgtEl>
                                        <p:attrNameLst>
                                          <p:attrName>style.visibility</p:attrName>
                                        </p:attrNameLst>
                                      </p:cBhvr>
                                      <p:to>
                                        <p:strVal val="visible"/>
                                      </p:to>
                                    </p:set>
                                    <p:animEffect transition="in" filter="fade">
                                      <p:cBhvr>
                                        <p:cTn id="10" dur="1000"/>
                                        <p:tgtEl>
                                          <p:spTgt spid="725"/>
                                        </p:tgtEl>
                                      </p:cBhvr>
                                    </p:animEffect>
                                  </p:childTnLst>
                                </p:cTn>
                              </p:par>
                            </p:childTnLst>
                          </p:cTn>
                        </p:par>
                        <p:par>
                          <p:cTn id="11" fill="hold">
                            <p:stCondLst>
                              <p:cond delay="1000"/>
                            </p:stCondLst>
                            <p:childTnLst>
                              <p:par>
                                <p:cTn id="12" presetID="10" presetClass="exit" presetSubtype="0" fill="hold" nodeType="afterEffect">
                                  <p:stCondLst>
                                    <p:cond delay="0"/>
                                  </p:stCondLst>
                                  <p:childTnLst>
                                    <p:animEffect transition="out" filter="fade">
                                      <p:cBhvr>
                                        <p:cTn id="13" dur="1000"/>
                                        <p:tgtEl>
                                          <p:spTgt spid="717"/>
                                        </p:tgtEl>
                                      </p:cBhvr>
                                    </p:animEffect>
                                    <p:set>
                                      <p:cBhvr>
                                        <p:cTn id="14" dur="1" fill="hold">
                                          <p:stCondLst>
                                            <p:cond delay="1000"/>
                                          </p:stCondLst>
                                        </p:cTn>
                                        <p:tgtEl>
                                          <p:spTgt spid="71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726"/>
                                        </p:tgtEl>
                                        <p:attrNameLst>
                                          <p:attrName>style.visibility</p:attrName>
                                        </p:attrNameLst>
                                      </p:cBhvr>
                                      <p:to>
                                        <p:strVal val="visible"/>
                                      </p:to>
                                    </p:set>
                                    <p:animEffect transition="in" filter="fade">
                                      <p:cBhvr>
                                        <p:cTn id="17" dur="1000"/>
                                        <p:tgtEl>
                                          <p:spTgt spid="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Tags</a:t>
            </a:r>
            <a:endParaRPr/>
          </a:p>
        </p:txBody>
      </p:sp>
      <p:pic>
        <p:nvPicPr>
          <p:cNvPr id="732" name="Google Shape;732;p53"/>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733" name="Google Shape;733;p53"/>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734" name="Google Shape;734;p53"/>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735" name="Google Shape;735;p53"/>
          <p:cNvGrpSpPr/>
          <p:nvPr/>
        </p:nvGrpSpPr>
        <p:grpSpPr>
          <a:xfrm>
            <a:off x="9639200" y="4872567"/>
            <a:ext cx="2137200" cy="1871100"/>
            <a:chOff x="3359700" y="768350"/>
            <a:chExt cx="1602900" cy="1403325"/>
          </a:xfrm>
        </p:grpSpPr>
        <p:pic>
          <p:nvPicPr>
            <p:cNvPr id="736" name="Google Shape;736;p53"/>
            <p:cNvPicPr preferRelativeResize="0"/>
            <p:nvPr/>
          </p:nvPicPr>
          <p:blipFill>
            <a:blip r:embed="rId5">
              <a:alphaModFix/>
            </a:blip>
            <a:stretch>
              <a:fillRect/>
            </a:stretch>
          </p:blipFill>
          <p:spPr>
            <a:xfrm>
              <a:off x="3359700" y="768350"/>
              <a:ext cx="1219200" cy="1219200"/>
            </a:xfrm>
            <a:prstGeom prst="rect">
              <a:avLst/>
            </a:prstGeom>
            <a:noFill/>
            <a:ln>
              <a:noFill/>
            </a:ln>
          </p:spPr>
        </p:pic>
        <p:sp>
          <p:nvSpPr>
            <p:cNvPr id="737" name="Google Shape;737;p53"/>
            <p:cNvSpPr txBox="1"/>
            <p:nvPr/>
          </p:nvSpPr>
          <p:spPr>
            <a:xfrm>
              <a:off x="3359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snapshot.0</a:t>
              </a:r>
              <a:endParaRPr sz="2400">
                <a:latin typeface="Roboto Mono"/>
                <a:ea typeface="Roboto Mono"/>
                <a:cs typeface="Roboto Mono"/>
                <a:sym typeface="Roboto Mono"/>
              </a:endParaRPr>
            </a:p>
          </p:txBody>
        </p:sp>
      </p:grpSp>
      <p:grpSp>
        <p:nvGrpSpPr>
          <p:cNvPr id="738" name="Google Shape;738;p53"/>
          <p:cNvGrpSpPr/>
          <p:nvPr/>
        </p:nvGrpSpPr>
        <p:grpSpPr>
          <a:xfrm>
            <a:off x="9639200" y="3226767"/>
            <a:ext cx="2137200" cy="1871100"/>
            <a:chOff x="4883700" y="768350"/>
            <a:chExt cx="1602900" cy="1403325"/>
          </a:xfrm>
        </p:grpSpPr>
        <p:pic>
          <p:nvPicPr>
            <p:cNvPr id="739" name="Google Shape;739;p53"/>
            <p:cNvPicPr preferRelativeResize="0"/>
            <p:nvPr/>
          </p:nvPicPr>
          <p:blipFill>
            <a:blip r:embed="rId5">
              <a:alphaModFix/>
            </a:blip>
            <a:stretch>
              <a:fillRect/>
            </a:stretch>
          </p:blipFill>
          <p:spPr>
            <a:xfrm>
              <a:off x="4883700" y="768350"/>
              <a:ext cx="1219200" cy="1219200"/>
            </a:xfrm>
            <a:prstGeom prst="rect">
              <a:avLst/>
            </a:prstGeom>
            <a:noFill/>
            <a:ln>
              <a:noFill/>
            </a:ln>
          </p:spPr>
        </p:pic>
        <p:sp>
          <p:nvSpPr>
            <p:cNvPr id="740" name="Google Shape;740;p53"/>
            <p:cNvSpPr txBox="1"/>
            <p:nvPr/>
          </p:nvSpPr>
          <p:spPr>
            <a:xfrm>
              <a:off x="4883700" y="17684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a:t>
              </a:r>
              <a:endParaRPr sz="2400">
                <a:latin typeface="Roboto Mono"/>
                <a:ea typeface="Roboto Mono"/>
                <a:cs typeface="Roboto Mono"/>
                <a:sym typeface="Roboto Mono"/>
              </a:endParaRPr>
            </a:p>
          </p:txBody>
        </p:sp>
      </p:grpSp>
      <p:grpSp>
        <p:nvGrpSpPr>
          <p:cNvPr id="741" name="Google Shape;741;p53"/>
          <p:cNvGrpSpPr/>
          <p:nvPr/>
        </p:nvGrpSpPr>
        <p:grpSpPr>
          <a:xfrm>
            <a:off x="9639200" y="1584267"/>
            <a:ext cx="2137200" cy="1871100"/>
            <a:chOff x="3359700" y="2266950"/>
            <a:chExt cx="1602900" cy="1403325"/>
          </a:xfrm>
        </p:grpSpPr>
        <p:pic>
          <p:nvPicPr>
            <p:cNvPr id="742" name="Google Shape;742;p53"/>
            <p:cNvPicPr preferRelativeResize="0"/>
            <p:nvPr/>
          </p:nvPicPr>
          <p:blipFill>
            <a:blip r:embed="rId5">
              <a:alphaModFix/>
            </a:blip>
            <a:stretch>
              <a:fillRect/>
            </a:stretch>
          </p:blipFill>
          <p:spPr>
            <a:xfrm>
              <a:off x="3359700" y="2266950"/>
              <a:ext cx="1219200" cy="1219200"/>
            </a:xfrm>
            <a:prstGeom prst="rect">
              <a:avLst/>
            </a:prstGeom>
            <a:noFill/>
            <a:ln>
              <a:noFill/>
            </a:ln>
          </p:spPr>
        </p:pic>
        <p:sp>
          <p:nvSpPr>
            <p:cNvPr id="743" name="Google Shape;743;p53"/>
            <p:cNvSpPr txBox="1"/>
            <p:nvPr/>
          </p:nvSpPr>
          <p:spPr>
            <a:xfrm>
              <a:off x="3359700" y="3267075"/>
              <a:ext cx="16029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snapshot.99</a:t>
              </a:r>
              <a:endParaRPr sz="2400">
                <a:latin typeface="Roboto Mono"/>
                <a:ea typeface="Roboto Mono"/>
                <a:cs typeface="Roboto Mono"/>
                <a:sym typeface="Roboto Mono"/>
              </a:endParaRPr>
            </a:p>
          </p:txBody>
        </p:sp>
      </p:grpSp>
      <p:pic>
        <p:nvPicPr>
          <p:cNvPr id="744" name="Google Shape;744;p53"/>
          <p:cNvPicPr preferRelativeResize="0"/>
          <p:nvPr/>
        </p:nvPicPr>
        <p:blipFill rotWithShape="1">
          <a:blip r:embed="rId5">
            <a:alphaModFix/>
          </a:blip>
          <a:srcRect/>
          <a:stretch/>
        </p:blipFill>
        <p:spPr>
          <a:xfrm>
            <a:off x="9639200" y="-45549"/>
            <a:ext cx="1625600" cy="1625600"/>
          </a:xfrm>
          <a:prstGeom prst="rect">
            <a:avLst/>
          </a:prstGeom>
          <a:noFill/>
          <a:ln>
            <a:noFill/>
          </a:ln>
        </p:spPr>
      </p:pic>
      <p:sp>
        <p:nvSpPr>
          <p:cNvPr id="745" name="Google Shape;745;p53"/>
          <p:cNvSpPr txBox="1"/>
          <p:nvPr/>
        </p:nvSpPr>
        <p:spPr>
          <a:xfrm>
            <a:off x="9639200" y="1287951"/>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snapshot.109</a:t>
            </a:r>
            <a:endParaRPr sz="2400">
              <a:latin typeface="Roboto Mono"/>
              <a:ea typeface="Roboto Mono"/>
              <a:cs typeface="Roboto Mono"/>
              <a:sym typeface="Roboto Mono"/>
            </a:endParaRPr>
          </a:p>
        </p:txBody>
      </p:sp>
      <p:pic>
        <p:nvPicPr>
          <p:cNvPr id="746" name="Google Shape;746;p53"/>
          <p:cNvPicPr preferRelativeResize="0"/>
          <p:nvPr/>
        </p:nvPicPr>
        <p:blipFill rotWithShape="1">
          <a:blip r:embed="rId5">
            <a:alphaModFix/>
          </a:blip>
          <a:srcRect/>
          <a:stretch/>
        </p:blipFill>
        <p:spPr>
          <a:xfrm>
            <a:off x="7070400" y="1234200"/>
            <a:ext cx="1625600" cy="1625600"/>
          </a:xfrm>
          <a:prstGeom prst="rect">
            <a:avLst/>
          </a:prstGeom>
          <a:noFill/>
          <a:ln>
            <a:noFill/>
          </a:ln>
        </p:spPr>
      </p:pic>
      <p:sp>
        <p:nvSpPr>
          <p:cNvPr id="747" name="Google Shape;747;p53"/>
          <p:cNvSpPr txBox="1"/>
          <p:nvPr/>
        </p:nvSpPr>
        <p:spPr>
          <a:xfrm>
            <a:off x="7070400" y="2567700"/>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snapshot.110</a:t>
            </a:r>
            <a:endParaRPr sz="2400">
              <a:latin typeface="Roboto Mono"/>
              <a:ea typeface="Roboto Mono"/>
              <a:cs typeface="Roboto Mono"/>
              <a:sym typeface="Roboto Mono"/>
            </a:endParaRPr>
          </a:p>
        </p:txBody>
      </p:sp>
      <p:cxnSp>
        <p:nvCxnSpPr>
          <p:cNvPr id="748" name="Google Shape;748;p53"/>
          <p:cNvCxnSpPr/>
          <p:nvPr/>
        </p:nvCxnSpPr>
        <p:spPr>
          <a:xfrm>
            <a:off x="7924800" y="2074333"/>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749" name="Google Shape;749;p53"/>
          <p:cNvCxnSpPr/>
          <p:nvPr/>
        </p:nvCxnSpPr>
        <p:spPr>
          <a:xfrm>
            <a:off x="10452100" y="842433"/>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750" name="Google Shape;750;p53"/>
          <p:cNvCxnSpPr/>
          <p:nvPr/>
        </p:nvCxnSpPr>
        <p:spPr>
          <a:xfrm>
            <a:off x="10452100" y="2517967"/>
            <a:ext cx="0" cy="1193600"/>
          </a:xfrm>
          <a:prstGeom prst="straightConnector1">
            <a:avLst/>
          </a:prstGeom>
          <a:noFill/>
          <a:ln w="38100" cap="flat" cmpd="sng">
            <a:solidFill>
              <a:srgbClr val="000000"/>
            </a:solidFill>
            <a:prstDash val="dash"/>
            <a:round/>
            <a:headEnd type="none" w="med" len="med"/>
            <a:tailEnd type="triangle" w="med" len="med"/>
          </a:ln>
        </p:spPr>
      </p:cxnSp>
      <p:cxnSp>
        <p:nvCxnSpPr>
          <p:cNvPr id="751" name="Google Shape;751;p53"/>
          <p:cNvCxnSpPr/>
          <p:nvPr/>
        </p:nvCxnSpPr>
        <p:spPr>
          <a:xfrm>
            <a:off x="10452100" y="4207933"/>
            <a:ext cx="0" cy="1193600"/>
          </a:xfrm>
          <a:prstGeom prst="straightConnector1">
            <a:avLst/>
          </a:prstGeom>
          <a:noFill/>
          <a:ln w="38100" cap="flat" cmpd="sng">
            <a:solidFill>
              <a:srgbClr val="000000"/>
            </a:solidFill>
            <a:prstDash val="solid"/>
            <a:round/>
            <a:headEnd type="none" w="med" len="med"/>
            <a:tailEnd type="triangle" w="med" len="med"/>
          </a:ln>
        </p:spPr>
      </p:cxnSp>
      <p:sp>
        <p:nvSpPr>
          <p:cNvPr id="752" name="Google Shape;752;p53"/>
          <p:cNvSpPr txBox="1"/>
          <p:nvPr/>
        </p:nvSpPr>
        <p:spPr>
          <a:xfrm>
            <a:off x="2843100" y="3301967"/>
            <a:ext cx="3075200" cy="980800"/>
          </a:xfrm>
          <a:prstGeom prst="rect">
            <a:avLst/>
          </a:prstGeom>
          <a:solidFill>
            <a:srgbClr val="D9D9D9"/>
          </a:solidFill>
          <a:ln w="19050" cap="flat" cmpd="sng">
            <a:solidFill>
              <a:srgbClr val="999999"/>
            </a:solidFill>
            <a:prstDash val="solid"/>
            <a:round/>
            <a:headEnd type="none" w="sm" len="sm"/>
            <a:tailEnd type="none" w="sm" len="sm"/>
          </a:ln>
        </p:spPr>
        <p:txBody>
          <a:bodyPr spcFirstLastPara="1" wrap="square" lIns="121900" tIns="121900" rIns="121900" bIns="121900" anchor="t" anchorCtr="0">
            <a:noAutofit/>
          </a:bodyPr>
          <a:lstStyle/>
          <a:p>
            <a:r>
              <a:rPr lang="en" sz="1467">
                <a:solidFill>
                  <a:srgbClr val="38761D"/>
                </a:solidFill>
                <a:latin typeface="Roboto Mono"/>
                <a:ea typeface="Roboto Mono"/>
                <a:cs typeface="Roboto Mono"/>
                <a:sym typeface="Roboto Mono"/>
              </a:rPr>
              <a:t>v1.0:       snapshot-99</a:t>
            </a:r>
            <a:endParaRPr sz="1467">
              <a:solidFill>
                <a:srgbClr val="38761D"/>
              </a:solidFill>
              <a:latin typeface="Roboto Mono"/>
              <a:ea typeface="Roboto Mono"/>
              <a:cs typeface="Roboto Mono"/>
              <a:sym typeface="Roboto Mono"/>
            </a:endParaRPr>
          </a:p>
          <a:p>
            <a:r>
              <a:rPr lang="en" sz="1467">
                <a:solidFill>
                  <a:srgbClr val="38761D"/>
                </a:solidFill>
                <a:latin typeface="Roboto Mono"/>
                <a:ea typeface="Roboto Mono"/>
                <a:cs typeface="Roboto Mono"/>
                <a:sym typeface="Roboto Mono"/>
              </a:rPr>
              <a:t>V1.0.1:     snapshot-110</a:t>
            </a:r>
            <a:endParaRPr sz="1467">
              <a:solidFill>
                <a:srgbClr val="38761D"/>
              </a:solidFill>
              <a:latin typeface="Roboto Mono"/>
              <a:ea typeface="Roboto Mono"/>
              <a:cs typeface="Roboto Mono"/>
              <a:sym typeface="Roboto Mono"/>
            </a:endParaRPr>
          </a:p>
        </p:txBody>
      </p:sp>
      <p:cxnSp>
        <p:nvCxnSpPr>
          <p:cNvPr id="753" name="Google Shape;753;p53"/>
          <p:cNvCxnSpPr/>
          <p:nvPr/>
        </p:nvCxnSpPr>
        <p:spPr>
          <a:xfrm rot="10800000" flipH="1">
            <a:off x="5664200" y="2620333"/>
            <a:ext cx="1917600" cy="1130400"/>
          </a:xfrm>
          <a:prstGeom prst="straightConnector1">
            <a:avLst/>
          </a:prstGeom>
          <a:noFill/>
          <a:ln w="38100" cap="flat" cmpd="sng">
            <a:solidFill>
              <a:srgbClr val="38761D"/>
            </a:solidFill>
            <a:prstDash val="solid"/>
            <a:round/>
            <a:headEnd type="none" w="med" len="med"/>
            <a:tailEnd type="triangle" w="med" len="med"/>
          </a:ln>
        </p:spPr>
      </p:cxnSp>
      <p:grpSp>
        <p:nvGrpSpPr>
          <p:cNvPr id="754" name="Google Shape;754;p53"/>
          <p:cNvGrpSpPr/>
          <p:nvPr/>
        </p:nvGrpSpPr>
        <p:grpSpPr>
          <a:xfrm>
            <a:off x="317600" y="3299800"/>
            <a:ext cx="1282800" cy="1038867"/>
            <a:chOff x="2067000" y="3808350"/>
            <a:chExt cx="962100" cy="779150"/>
          </a:xfrm>
        </p:grpSpPr>
        <p:pic>
          <p:nvPicPr>
            <p:cNvPr id="755" name="Google Shape;755;p53"/>
            <p:cNvPicPr preferRelativeResize="0"/>
            <p:nvPr/>
          </p:nvPicPr>
          <p:blipFill>
            <a:blip r:embed="rId6">
              <a:alphaModFix/>
            </a:blip>
            <a:stretch>
              <a:fillRect/>
            </a:stretch>
          </p:blipFill>
          <p:spPr>
            <a:xfrm>
              <a:off x="2102475" y="3808350"/>
              <a:ext cx="594275" cy="594275"/>
            </a:xfrm>
            <a:prstGeom prst="rect">
              <a:avLst/>
            </a:prstGeom>
            <a:noFill/>
            <a:ln>
              <a:noFill/>
            </a:ln>
          </p:spPr>
        </p:pic>
        <p:sp>
          <p:nvSpPr>
            <p:cNvPr id="756" name="Google Shape;756;p53"/>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pic>
        <p:nvPicPr>
          <p:cNvPr id="757" name="Google Shape;757;p53"/>
          <p:cNvPicPr preferRelativeResize="0"/>
          <p:nvPr/>
        </p:nvPicPr>
        <p:blipFill rotWithShape="1">
          <a:blip r:embed="rId5">
            <a:alphaModFix/>
          </a:blip>
          <a:srcRect/>
          <a:stretch/>
        </p:blipFill>
        <p:spPr>
          <a:xfrm>
            <a:off x="4301800" y="766933"/>
            <a:ext cx="1625600" cy="1625600"/>
          </a:xfrm>
          <a:prstGeom prst="rect">
            <a:avLst/>
          </a:prstGeom>
          <a:noFill/>
          <a:ln>
            <a:noFill/>
          </a:ln>
        </p:spPr>
      </p:pic>
      <p:sp>
        <p:nvSpPr>
          <p:cNvPr id="758" name="Google Shape;758;p53"/>
          <p:cNvSpPr txBox="1"/>
          <p:nvPr/>
        </p:nvSpPr>
        <p:spPr>
          <a:xfrm>
            <a:off x="4301800" y="2100433"/>
            <a:ext cx="21372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snapshot.111</a:t>
            </a:r>
            <a:endParaRPr sz="2400">
              <a:latin typeface="Roboto Mono"/>
              <a:ea typeface="Roboto Mono"/>
              <a:cs typeface="Roboto Mono"/>
              <a:sym typeface="Roboto Mono"/>
            </a:endParaRPr>
          </a:p>
        </p:txBody>
      </p:sp>
      <p:cxnSp>
        <p:nvCxnSpPr>
          <p:cNvPr id="759" name="Google Shape;759;p53"/>
          <p:cNvCxnSpPr/>
          <p:nvPr/>
        </p:nvCxnSpPr>
        <p:spPr>
          <a:xfrm>
            <a:off x="5156200" y="1607067"/>
            <a:ext cx="2425600" cy="381200"/>
          </a:xfrm>
          <a:prstGeom prst="straightConnector1">
            <a:avLst/>
          </a:prstGeom>
          <a:noFill/>
          <a:ln w="38100" cap="flat" cmpd="sng">
            <a:solidFill>
              <a:srgbClr val="000000"/>
            </a:solidFill>
            <a:prstDash val="solid"/>
            <a:round/>
            <a:headEnd type="none" w="med" len="med"/>
            <a:tailEnd type="triangle" w="med" len="med"/>
          </a:ln>
        </p:spPr>
      </p:cxnSp>
      <p:cxnSp>
        <p:nvCxnSpPr>
          <p:cNvPr id="760" name="Google Shape;760;p53"/>
          <p:cNvCxnSpPr/>
          <p:nvPr/>
        </p:nvCxnSpPr>
        <p:spPr>
          <a:xfrm rot="10800000" flipH="1">
            <a:off x="5626100" y="2709133"/>
            <a:ext cx="4051200" cy="787600"/>
          </a:xfrm>
          <a:prstGeom prst="straightConnector1">
            <a:avLst/>
          </a:prstGeom>
          <a:noFill/>
          <a:ln w="38100" cap="flat" cmpd="sng">
            <a:solidFill>
              <a:srgbClr val="38761D"/>
            </a:solidFill>
            <a:prstDash val="solid"/>
            <a:round/>
            <a:headEnd type="none" w="med" len="med"/>
            <a:tailEnd type="triangle" w="med" len="med"/>
          </a:ln>
        </p:spPr>
      </p:cxnSp>
      <p:grpSp>
        <p:nvGrpSpPr>
          <p:cNvPr id="761" name="Google Shape;761;p53"/>
          <p:cNvGrpSpPr/>
          <p:nvPr/>
        </p:nvGrpSpPr>
        <p:grpSpPr>
          <a:xfrm>
            <a:off x="1409800" y="3299800"/>
            <a:ext cx="1282800" cy="1038867"/>
            <a:chOff x="2067000" y="3808350"/>
            <a:chExt cx="962100" cy="779150"/>
          </a:xfrm>
        </p:grpSpPr>
        <p:pic>
          <p:nvPicPr>
            <p:cNvPr id="762" name="Google Shape;762;p53"/>
            <p:cNvPicPr preferRelativeResize="0"/>
            <p:nvPr/>
          </p:nvPicPr>
          <p:blipFill>
            <a:blip r:embed="rId6">
              <a:alphaModFix/>
            </a:blip>
            <a:stretch>
              <a:fillRect/>
            </a:stretch>
          </p:blipFill>
          <p:spPr>
            <a:xfrm>
              <a:off x="2102475" y="3808350"/>
              <a:ext cx="594275" cy="594275"/>
            </a:xfrm>
            <a:prstGeom prst="rect">
              <a:avLst/>
            </a:prstGeom>
            <a:noFill/>
            <a:ln>
              <a:noFill/>
            </a:ln>
          </p:spPr>
        </p:pic>
        <p:sp>
          <p:nvSpPr>
            <p:cNvPr id="763" name="Google Shape;763;p53"/>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tags</a:t>
              </a:r>
              <a:endParaRPr sz="1467">
                <a:latin typeface="Roboto Mono"/>
                <a:ea typeface="Roboto Mono"/>
                <a:cs typeface="Roboto Mono"/>
                <a:sym typeface="Roboto Mono"/>
              </a:endParaRPr>
            </a:p>
          </p:txBody>
        </p:sp>
      </p:grpSp>
      <p:cxnSp>
        <p:nvCxnSpPr>
          <p:cNvPr id="764" name="Google Shape;764;p53"/>
          <p:cNvCxnSpPr>
            <a:stCxn id="752" idx="1"/>
          </p:cNvCxnSpPr>
          <p:nvPr/>
        </p:nvCxnSpPr>
        <p:spPr>
          <a:xfrm rot="10800000">
            <a:off x="1828700" y="3792367"/>
            <a:ext cx="1014400" cy="0"/>
          </a:xfrm>
          <a:prstGeom prst="straightConnector1">
            <a:avLst/>
          </a:prstGeom>
          <a:noFill/>
          <a:ln w="76200" cap="flat" cmpd="sng">
            <a:solidFill>
              <a:srgbClr val="38761D"/>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1000"/>
                                        <p:tgtEl>
                                          <p:spTgt spid="75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60"/>
                                        </p:tgtEl>
                                        <p:attrNameLst>
                                          <p:attrName>style.visibility</p:attrName>
                                        </p:attrNameLst>
                                      </p:cBhvr>
                                      <p:to>
                                        <p:strVal val="visible"/>
                                      </p:to>
                                    </p:set>
                                    <p:animEffect transition="in" filter="fade">
                                      <p:cBhvr>
                                        <p:cTn id="11" dur="1000"/>
                                        <p:tgtEl>
                                          <p:spTgt spid="76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53"/>
                                        </p:tgtEl>
                                        <p:attrNameLst>
                                          <p:attrName>style.visibility</p:attrName>
                                        </p:attrNameLst>
                                      </p:cBhvr>
                                      <p:to>
                                        <p:strVal val="visible"/>
                                      </p:to>
                                    </p:set>
                                    <p:animEffect transition="in" filter="fade">
                                      <p:cBhvr>
                                        <p:cTn id="15" dur="1000"/>
                                        <p:tgtEl>
                                          <p:spTgt spid="75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61"/>
                                        </p:tgtEl>
                                        <p:attrNameLst>
                                          <p:attrName>style.visibility</p:attrName>
                                        </p:attrNameLst>
                                      </p:cBhvr>
                                      <p:to>
                                        <p:strVal val="visible"/>
                                      </p:to>
                                    </p:set>
                                    <p:animEffect transition="in" filter="fade">
                                      <p:cBhvr>
                                        <p:cTn id="19" dur="1000"/>
                                        <p:tgtEl>
                                          <p:spTgt spid="761"/>
                                        </p:tgtEl>
                                      </p:cBhvr>
                                    </p:animEffect>
                                  </p:childTnLst>
                                </p:cTn>
                              </p:par>
                              <p:par>
                                <p:cTn id="20" presetID="10" presetClass="entr" presetSubtype="0" fill="hold" nodeType="withEffect">
                                  <p:stCondLst>
                                    <p:cond delay="0"/>
                                  </p:stCondLst>
                                  <p:childTnLst>
                                    <p:set>
                                      <p:cBhvr>
                                        <p:cTn id="21" dur="1" fill="hold">
                                          <p:stCondLst>
                                            <p:cond delay="0"/>
                                          </p:stCondLst>
                                        </p:cTn>
                                        <p:tgtEl>
                                          <p:spTgt spid="764"/>
                                        </p:tgtEl>
                                        <p:attrNameLst>
                                          <p:attrName>style.visibility</p:attrName>
                                        </p:attrNameLst>
                                      </p:cBhvr>
                                      <p:to>
                                        <p:strVal val="visible"/>
                                      </p:to>
                                    </p:set>
                                    <p:animEffect transition="in" filter="fade">
                                      <p:cBhvr>
                                        <p:cTn id="22" dur="1000"/>
                                        <p:tgtEl>
                                          <p:spTgt spid="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Distributed</a:t>
            </a:r>
            <a:endParaRPr/>
          </a:p>
        </p:txBody>
      </p:sp>
      <p:pic>
        <p:nvPicPr>
          <p:cNvPr id="770" name="Google Shape;770;p54"/>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771" name="Google Shape;771;p54"/>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772" name="Google Shape;772;p54"/>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773" name="Google Shape;773;p54"/>
          <p:cNvGrpSpPr/>
          <p:nvPr/>
        </p:nvGrpSpPr>
        <p:grpSpPr>
          <a:xfrm>
            <a:off x="317600" y="3299800"/>
            <a:ext cx="1282800" cy="1038867"/>
            <a:chOff x="2067000" y="3808350"/>
            <a:chExt cx="962100" cy="779150"/>
          </a:xfrm>
        </p:grpSpPr>
        <p:pic>
          <p:nvPicPr>
            <p:cNvPr id="774" name="Google Shape;774;p54"/>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775" name="Google Shape;775;p54"/>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grpSp>
        <p:nvGrpSpPr>
          <p:cNvPr id="776" name="Google Shape;776;p54"/>
          <p:cNvGrpSpPr/>
          <p:nvPr/>
        </p:nvGrpSpPr>
        <p:grpSpPr>
          <a:xfrm>
            <a:off x="1409800" y="3299800"/>
            <a:ext cx="1282800" cy="1038867"/>
            <a:chOff x="2067000" y="3808350"/>
            <a:chExt cx="962100" cy="779150"/>
          </a:xfrm>
        </p:grpSpPr>
        <p:pic>
          <p:nvPicPr>
            <p:cNvPr id="777" name="Google Shape;777;p54"/>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778" name="Google Shape;778;p54"/>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tags</a:t>
              </a:r>
              <a:endParaRPr sz="1467">
                <a:latin typeface="Roboto Mono"/>
                <a:ea typeface="Roboto Mono"/>
                <a:cs typeface="Roboto Mono"/>
                <a:sym typeface="Roboto Mono"/>
              </a:endParaRPr>
            </a:p>
          </p:txBody>
        </p:sp>
      </p:grpSp>
      <p:grpSp>
        <p:nvGrpSpPr>
          <p:cNvPr id="779" name="Google Shape;779;p54"/>
          <p:cNvGrpSpPr/>
          <p:nvPr/>
        </p:nvGrpSpPr>
        <p:grpSpPr>
          <a:xfrm>
            <a:off x="2658797" y="2649394"/>
            <a:ext cx="1759873" cy="4073540"/>
            <a:chOff x="4508697" y="1910845"/>
            <a:chExt cx="1319905" cy="3055155"/>
          </a:xfrm>
        </p:grpSpPr>
        <p:pic>
          <p:nvPicPr>
            <p:cNvPr id="780" name="Google Shape;780;p54"/>
            <p:cNvPicPr preferRelativeResize="0"/>
            <p:nvPr/>
          </p:nvPicPr>
          <p:blipFill>
            <a:blip r:embed="rId6">
              <a:alphaModFix/>
            </a:blip>
            <a:stretch>
              <a:fillRect/>
            </a:stretch>
          </p:blipFill>
          <p:spPr>
            <a:xfrm>
              <a:off x="5221070" y="4358473"/>
              <a:ext cx="607527" cy="607527"/>
            </a:xfrm>
            <a:prstGeom prst="rect">
              <a:avLst/>
            </a:prstGeom>
            <a:noFill/>
            <a:ln>
              <a:noFill/>
            </a:ln>
          </p:spPr>
        </p:pic>
        <p:pic>
          <p:nvPicPr>
            <p:cNvPr id="781" name="Google Shape;781;p54"/>
            <p:cNvPicPr preferRelativeResize="0"/>
            <p:nvPr/>
          </p:nvPicPr>
          <p:blipFill>
            <a:blip r:embed="rId6">
              <a:alphaModFix/>
            </a:blip>
            <a:stretch>
              <a:fillRect/>
            </a:stretch>
          </p:blipFill>
          <p:spPr>
            <a:xfrm>
              <a:off x="5221069" y="3743397"/>
              <a:ext cx="607527" cy="607527"/>
            </a:xfrm>
            <a:prstGeom prst="rect">
              <a:avLst/>
            </a:prstGeom>
            <a:noFill/>
            <a:ln>
              <a:noFill/>
            </a:ln>
          </p:spPr>
        </p:pic>
        <p:pic>
          <p:nvPicPr>
            <p:cNvPr id="782" name="Google Shape;782;p54"/>
            <p:cNvPicPr preferRelativeResize="0"/>
            <p:nvPr/>
          </p:nvPicPr>
          <p:blipFill>
            <a:blip r:embed="rId6">
              <a:alphaModFix/>
            </a:blip>
            <a:stretch>
              <a:fillRect/>
            </a:stretch>
          </p:blipFill>
          <p:spPr>
            <a:xfrm>
              <a:off x="5221070" y="3129553"/>
              <a:ext cx="607527" cy="607527"/>
            </a:xfrm>
            <a:prstGeom prst="rect">
              <a:avLst/>
            </a:prstGeom>
            <a:noFill/>
            <a:ln>
              <a:noFill/>
            </a:ln>
          </p:spPr>
        </p:pic>
        <p:pic>
          <p:nvPicPr>
            <p:cNvPr id="783" name="Google Shape;783;p54"/>
            <p:cNvPicPr preferRelativeResize="0"/>
            <p:nvPr/>
          </p:nvPicPr>
          <p:blipFill rotWithShape="1">
            <a:blip r:embed="rId6">
              <a:alphaModFix/>
            </a:blip>
            <a:srcRect/>
            <a:stretch/>
          </p:blipFill>
          <p:spPr>
            <a:xfrm>
              <a:off x="5221073" y="2520450"/>
              <a:ext cx="607528" cy="607527"/>
            </a:xfrm>
            <a:prstGeom prst="rect">
              <a:avLst/>
            </a:prstGeom>
            <a:noFill/>
            <a:ln>
              <a:noFill/>
            </a:ln>
          </p:spPr>
        </p:pic>
        <p:pic>
          <p:nvPicPr>
            <p:cNvPr id="784" name="Google Shape;784;p54"/>
            <p:cNvPicPr preferRelativeResize="0"/>
            <p:nvPr/>
          </p:nvPicPr>
          <p:blipFill rotWithShape="1">
            <a:blip r:embed="rId6">
              <a:alphaModFix/>
            </a:blip>
            <a:srcRect/>
            <a:stretch/>
          </p:blipFill>
          <p:spPr>
            <a:xfrm>
              <a:off x="4508697" y="2520450"/>
              <a:ext cx="607528" cy="607527"/>
            </a:xfrm>
            <a:prstGeom prst="rect">
              <a:avLst/>
            </a:prstGeom>
            <a:noFill/>
            <a:ln>
              <a:noFill/>
            </a:ln>
          </p:spPr>
        </p:pic>
        <p:cxnSp>
          <p:nvCxnSpPr>
            <p:cNvPr id="785" name="Google Shape;785;p54"/>
            <p:cNvCxnSpPr/>
            <p:nvPr/>
          </p:nvCxnSpPr>
          <p:spPr>
            <a:xfrm>
              <a:off x="4819650" y="2822575"/>
              <a:ext cx="480900" cy="480900"/>
            </a:xfrm>
            <a:prstGeom prst="straightConnector1">
              <a:avLst/>
            </a:prstGeom>
            <a:noFill/>
            <a:ln w="19050" cap="flat" cmpd="sng">
              <a:solidFill>
                <a:srgbClr val="000000"/>
              </a:solidFill>
              <a:prstDash val="solid"/>
              <a:round/>
              <a:headEnd type="none" w="med" len="med"/>
              <a:tailEnd type="triangle" w="med" len="med"/>
            </a:ln>
          </p:spPr>
        </p:cxnSp>
        <p:cxnSp>
          <p:nvCxnSpPr>
            <p:cNvPr id="786" name="Google Shape;786;p54"/>
            <p:cNvCxnSpPr/>
            <p:nvPr/>
          </p:nvCxnSpPr>
          <p:spPr>
            <a:xfrm>
              <a:off x="5524875" y="28523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787" name="Google Shape;787;p54"/>
            <p:cNvCxnSpPr/>
            <p:nvPr/>
          </p:nvCxnSpPr>
          <p:spPr>
            <a:xfrm>
              <a:off x="5524875" y="3478500"/>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788" name="Google Shape;788;p54"/>
            <p:cNvCxnSpPr/>
            <p:nvPr/>
          </p:nvCxnSpPr>
          <p:spPr>
            <a:xfrm>
              <a:off x="5524875" y="4110083"/>
              <a:ext cx="0" cy="446100"/>
            </a:xfrm>
            <a:prstGeom prst="straightConnector1">
              <a:avLst/>
            </a:prstGeom>
            <a:noFill/>
            <a:ln w="19050" cap="flat" cmpd="sng">
              <a:solidFill>
                <a:srgbClr val="000000"/>
              </a:solidFill>
              <a:prstDash val="solid"/>
              <a:round/>
              <a:headEnd type="none" w="med" len="med"/>
              <a:tailEnd type="triangle" w="med" len="med"/>
            </a:ln>
          </p:spPr>
        </p:cxnSp>
        <p:pic>
          <p:nvPicPr>
            <p:cNvPr id="789" name="Google Shape;789;p54"/>
            <p:cNvPicPr preferRelativeResize="0"/>
            <p:nvPr/>
          </p:nvPicPr>
          <p:blipFill rotWithShape="1">
            <a:blip r:embed="rId6">
              <a:alphaModFix/>
            </a:blip>
            <a:srcRect/>
            <a:stretch/>
          </p:blipFill>
          <p:spPr>
            <a:xfrm>
              <a:off x="4508700" y="1910845"/>
              <a:ext cx="607528" cy="607527"/>
            </a:xfrm>
            <a:prstGeom prst="rect">
              <a:avLst/>
            </a:prstGeom>
            <a:noFill/>
            <a:ln>
              <a:noFill/>
            </a:ln>
          </p:spPr>
        </p:pic>
        <p:pic>
          <p:nvPicPr>
            <p:cNvPr id="790" name="Google Shape;790;p54"/>
            <p:cNvPicPr preferRelativeResize="0"/>
            <p:nvPr/>
          </p:nvPicPr>
          <p:blipFill rotWithShape="1">
            <a:blip r:embed="rId6">
              <a:alphaModFix/>
            </a:blip>
            <a:srcRect/>
            <a:stretch/>
          </p:blipFill>
          <p:spPr>
            <a:xfrm>
              <a:off x="5221073" y="1910850"/>
              <a:ext cx="607528" cy="607527"/>
            </a:xfrm>
            <a:prstGeom prst="rect">
              <a:avLst/>
            </a:prstGeom>
            <a:noFill/>
            <a:ln>
              <a:noFill/>
            </a:ln>
          </p:spPr>
        </p:pic>
        <p:cxnSp>
          <p:nvCxnSpPr>
            <p:cNvPr id="791" name="Google Shape;791;p54"/>
            <p:cNvCxnSpPr/>
            <p:nvPr/>
          </p:nvCxnSpPr>
          <p:spPr>
            <a:xfrm>
              <a:off x="5524875" y="22427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792" name="Google Shape;792;p54"/>
            <p:cNvCxnSpPr/>
            <p:nvPr/>
          </p:nvCxnSpPr>
          <p:spPr>
            <a:xfrm>
              <a:off x="4839075" y="2242712"/>
              <a:ext cx="0" cy="446100"/>
            </a:xfrm>
            <a:prstGeom prst="straightConnector1">
              <a:avLst/>
            </a:prstGeom>
            <a:noFill/>
            <a:ln w="19050" cap="flat" cmpd="sng">
              <a:solidFill>
                <a:srgbClr val="000000"/>
              </a:solidFill>
              <a:prstDash val="solid"/>
              <a:round/>
              <a:headEnd type="none" w="med" len="med"/>
              <a:tailEnd type="triangle" w="med" len="med"/>
            </a:ln>
          </p:spPr>
        </p:cxnSp>
      </p:grpSp>
      <p:sp>
        <p:nvSpPr>
          <p:cNvPr id="793" name="Google Shape;793;p54"/>
          <p:cNvSpPr/>
          <p:nvPr/>
        </p:nvSpPr>
        <p:spPr>
          <a:xfrm>
            <a:off x="1879600" y="4338667"/>
            <a:ext cx="1705200" cy="1038800"/>
          </a:xfrm>
          <a:prstGeom prst="cloudCallout">
            <a:avLst>
              <a:gd name="adj1" fmla="val -73437"/>
              <a:gd name="adj2" fmla="val -27131"/>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solidFill>
                  <a:schemeClr val="dk1"/>
                </a:solidFill>
              </a:rPr>
              <a:t>Sigh...</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1000"/>
                                        <p:tgtEl>
                                          <p:spTgt spid="779"/>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793"/>
                                        </p:tgtEl>
                                        <p:attrNameLst>
                                          <p:attrName>style.visibility</p:attrName>
                                        </p:attrNameLst>
                                      </p:cBhvr>
                                      <p:to>
                                        <p:strVal val="visible"/>
                                      </p:to>
                                    </p:set>
                                    <p:anim calcmode="lin" valueType="num">
                                      <p:cBhvr additive="base">
                                        <p:cTn id="11" dur="1000"/>
                                        <p:tgtEl>
                                          <p:spTgt spid="793"/>
                                        </p:tgtEl>
                                        <p:attrNameLst>
                                          <p:attrName>ppt_w</p:attrName>
                                        </p:attrNameLst>
                                      </p:cBhvr>
                                      <p:tavLst>
                                        <p:tav tm="0">
                                          <p:val>
                                            <p:strVal val="0"/>
                                          </p:val>
                                        </p:tav>
                                        <p:tav tm="100000">
                                          <p:val>
                                            <p:strVal val="#ppt_w"/>
                                          </p:val>
                                        </p:tav>
                                      </p:tavLst>
                                    </p:anim>
                                    <p:anim calcmode="lin" valueType="num">
                                      <p:cBhvr additive="base">
                                        <p:cTn id="12" dur="1000"/>
                                        <p:tgtEl>
                                          <p:spTgt spid="79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Distributed</a:t>
            </a:r>
            <a:endParaRPr/>
          </a:p>
        </p:txBody>
      </p:sp>
      <p:pic>
        <p:nvPicPr>
          <p:cNvPr id="799" name="Google Shape;799;p55"/>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800" name="Google Shape;800;p55"/>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801" name="Google Shape;801;p55"/>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802" name="Google Shape;802;p55"/>
          <p:cNvGrpSpPr/>
          <p:nvPr/>
        </p:nvGrpSpPr>
        <p:grpSpPr>
          <a:xfrm>
            <a:off x="317600" y="3299800"/>
            <a:ext cx="1282800" cy="1038867"/>
            <a:chOff x="2067000" y="3808350"/>
            <a:chExt cx="962100" cy="779150"/>
          </a:xfrm>
        </p:grpSpPr>
        <p:pic>
          <p:nvPicPr>
            <p:cNvPr id="803" name="Google Shape;803;p55"/>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04" name="Google Shape;804;p55"/>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grpSp>
        <p:nvGrpSpPr>
          <p:cNvPr id="805" name="Google Shape;805;p55"/>
          <p:cNvGrpSpPr/>
          <p:nvPr/>
        </p:nvGrpSpPr>
        <p:grpSpPr>
          <a:xfrm>
            <a:off x="1409800" y="3299800"/>
            <a:ext cx="1282800" cy="1038867"/>
            <a:chOff x="2067000" y="3808350"/>
            <a:chExt cx="962100" cy="779150"/>
          </a:xfrm>
        </p:grpSpPr>
        <p:pic>
          <p:nvPicPr>
            <p:cNvPr id="806" name="Google Shape;806;p55"/>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07" name="Google Shape;807;p55"/>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tags</a:t>
              </a:r>
              <a:endParaRPr sz="1467">
                <a:latin typeface="Roboto Mono"/>
                <a:ea typeface="Roboto Mono"/>
                <a:cs typeface="Roboto Mono"/>
                <a:sym typeface="Roboto Mono"/>
              </a:endParaRPr>
            </a:p>
          </p:txBody>
        </p:sp>
      </p:grpSp>
      <p:grpSp>
        <p:nvGrpSpPr>
          <p:cNvPr id="808" name="Google Shape;808;p55"/>
          <p:cNvGrpSpPr/>
          <p:nvPr/>
        </p:nvGrpSpPr>
        <p:grpSpPr>
          <a:xfrm>
            <a:off x="2658797" y="2649394"/>
            <a:ext cx="1759873" cy="4073540"/>
            <a:chOff x="4508697" y="1910845"/>
            <a:chExt cx="1319905" cy="3055155"/>
          </a:xfrm>
        </p:grpSpPr>
        <p:pic>
          <p:nvPicPr>
            <p:cNvPr id="809" name="Google Shape;809;p55"/>
            <p:cNvPicPr preferRelativeResize="0"/>
            <p:nvPr/>
          </p:nvPicPr>
          <p:blipFill>
            <a:blip r:embed="rId6">
              <a:alphaModFix/>
            </a:blip>
            <a:stretch>
              <a:fillRect/>
            </a:stretch>
          </p:blipFill>
          <p:spPr>
            <a:xfrm>
              <a:off x="5221070" y="4358473"/>
              <a:ext cx="607527" cy="607527"/>
            </a:xfrm>
            <a:prstGeom prst="rect">
              <a:avLst/>
            </a:prstGeom>
            <a:noFill/>
            <a:ln>
              <a:noFill/>
            </a:ln>
          </p:spPr>
        </p:pic>
        <p:pic>
          <p:nvPicPr>
            <p:cNvPr id="810" name="Google Shape;810;p55"/>
            <p:cNvPicPr preferRelativeResize="0"/>
            <p:nvPr/>
          </p:nvPicPr>
          <p:blipFill>
            <a:blip r:embed="rId6">
              <a:alphaModFix/>
            </a:blip>
            <a:stretch>
              <a:fillRect/>
            </a:stretch>
          </p:blipFill>
          <p:spPr>
            <a:xfrm>
              <a:off x="5221069" y="3743397"/>
              <a:ext cx="607527" cy="607527"/>
            </a:xfrm>
            <a:prstGeom prst="rect">
              <a:avLst/>
            </a:prstGeom>
            <a:noFill/>
            <a:ln>
              <a:noFill/>
            </a:ln>
          </p:spPr>
        </p:pic>
        <p:pic>
          <p:nvPicPr>
            <p:cNvPr id="811" name="Google Shape;811;p55"/>
            <p:cNvPicPr preferRelativeResize="0"/>
            <p:nvPr/>
          </p:nvPicPr>
          <p:blipFill>
            <a:blip r:embed="rId6">
              <a:alphaModFix/>
            </a:blip>
            <a:stretch>
              <a:fillRect/>
            </a:stretch>
          </p:blipFill>
          <p:spPr>
            <a:xfrm>
              <a:off x="5221070" y="3129553"/>
              <a:ext cx="607527" cy="607527"/>
            </a:xfrm>
            <a:prstGeom prst="rect">
              <a:avLst/>
            </a:prstGeom>
            <a:noFill/>
            <a:ln>
              <a:noFill/>
            </a:ln>
          </p:spPr>
        </p:pic>
        <p:pic>
          <p:nvPicPr>
            <p:cNvPr id="812" name="Google Shape;812;p55"/>
            <p:cNvPicPr preferRelativeResize="0"/>
            <p:nvPr/>
          </p:nvPicPr>
          <p:blipFill rotWithShape="1">
            <a:blip r:embed="rId6">
              <a:alphaModFix/>
            </a:blip>
            <a:srcRect/>
            <a:stretch/>
          </p:blipFill>
          <p:spPr>
            <a:xfrm>
              <a:off x="5221073" y="2520450"/>
              <a:ext cx="607528" cy="607527"/>
            </a:xfrm>
            <a:prstGeom prst="rect">
              <a:avLst/>
            </a:prstGeom>
            <a:noFill/>
            <a:ln>
              <a:noFill/>
            </a:ln>
          </p:spPr>
        </p:pic>
        <p:pic>
          <p:nvPicPr>
            <p:cNvPr id="813" name="Google Shape;813;p55"/>
            <p:cNvPicPr preferRelativeResize="0"/>
            <p:nvPr/>
          </p:nvPicPr>
          <p:blipFill rotWithShape="1">
            <a:blip r:embed="rId6">
              <a:alphaModFix/>
            </a:blip>
            <a:srcRect/>
            <a:stretch/>
          </p:blipFill>
          <p:spPr>
            <a:xfrm>
              <a:off x="4508697" y="2520450"/>
              <a:ext cx="607528" cy="607527"/>
            </a:xfrm>
            <a:prstGeom prst="rect">
              <a:avLst/>
            </a:prstGeom>
            <a:noFill/>
            <a:ln>
              <a:noFill/>
            </a:ln>
          </p:spPr>
        </p:pic>
        <p:cxnSp>
          <p:nvCxnSpPr>
            <p:cNvPr id="814" name="Google Shape;814;p55"/>
            <p:cNvCxnSpPr/>
            <p:nvPr/>
          </p:nvCxnSpPr>
          <p:spPr>
            <a:xfrm>
              <a:off x="4819650" y="2822575"/>
              <a:ext cx="480900" cy="480900"/>
            </a:xfrm>
            <a:prstGeom prst="straightConnector1">
              <a:avLst/>
            </a:prstGeom>
            <a:noFill/>
            <a:ln w="19050" cap="flat" cmpd="sng">
              <a:solidFill>
                <a:srgbClr val="000000"/>
              </a:solidFill>
              <a:prstDash val="solid"/>
              <a:round/>
              <a:headEnd type="none" w="med" len="med"/>
              <a:tailEnd type="triangle" w="med" len="med"/>
            </a:ln>
          </p:spPr>
        </p:cxnSp>
        <p:cxnSp>
          <p:nvCxnSpPr>
            <p:cNvPr id="815" name="Google Shape;815;p55"/>
            <p:cNvCxnSpPr/>
            <p:nvPr/>
          </p:nvCxnSpPr>
          <p:spPr>
            <a:xfrm>
              <a:off x="5524875" y="28523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16" name="Google Shape;816;p55"/>
            <p:cNvCxnSpPr/>
            <p:nvPr/>
          </p:nvCxnSpPr>
          <p:spPr>
            <a:xfrm>
              <a:off x="5524875" y="3478500"/>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17" name="Google Shape;817;p55"/>
            <p:cNvCxnSpPr/>
            <p:nvPr/>
          </p:nvCxnSpPr>
          <p:spPr>
            <a:xfrm>
              <a:off x="5524875" y="4110083"/>
              <a:ext cx="0" cy="446100"/>
            </a:xfrm>
            <a:prstGeom prst="straightConnector1">
              <a:avLst/>
            </a:prstGeom>
            <a:noFill/>
            <a:ln w="19050" cap="flat" cmpd="sng">
              <a:solidFill>
                <a:srgbClr val="000000"/>
              </a:solidFill>
              <a:prstDash val="solid"/>
              <a:round/>
              <a:headEnd type="none" w="med" len="med"/>
              <a:tailEnd type="triangle" w="med" len="med"/>
            </a:ln>
          </p:spPr>
        </p:cxnSp>
        <p:pic>
          <p:nvPicPr>
            <p:cNvPr id="818" name="Google Shape;818;p55"/>
            <p:cNvPicPr preferRelativeResize="0"/>
            <p:nvPr/>
          </p:nvPicPr>
          <p:blipFill rotWithShape="1">
            <a:blip r:embed="rId6">
              <a:alphaModFix/>
            </a:blip>
            <a:srcRect/>
            <a:stretch/>
          </p:blipFill>
          <p:spPr>
            <a:xfrm>
              <a:off x="4508700" y="1910845"/>
              <a:ext cx="607528" cy="607527"/>
            </a:xfrm>
            <a:prstGeom prst="rect">
              <a:avLst/>
            </a:prstGeom>
            <a:noFill/>
            <a:ln>
              <a:noFill/>
            </a:ln>
          </p:spPr>
        </p:pic>
        <p:pic>
          <p:nvPicPr>
            <p:cNvPr id="819" name="Google Shape;819;p55"/>
            <p:cNvPicPr preferRelativeResize="0"/>
            <p:nvPr/>
          </p:nvPicPr>
          <p:blipFill rotWithShape="1">
            <a:blip r:embed="rId6">
              <a:alphaModFix/>
            </a:blip>
            <a:srcRect/>
            <a:stretch/>
          </p:blipFill>
          <p:spPr>
            <a:xfrm>
              <a:off x="5221073" y="1910850"/>
              <a:ext cx="607528" cy="607527"/>
            </a:xfrm>
            <a:prstGeom prst="rect">
              <a:avLst/>
            </a:prstGeom>
            <a:noFill/>
            <a:ln>
              <a:noFill/>
            </a:ln>
          </p:spPr>
        </p:pic>
        <p:cxnSp>
          <p:nvCxnSpPr>
            <p:cNvPr id="820" name="Google Shape;820;p55"/>
            <p:cNvCxnSpPr/>
            <p:nvPr/>
          </p:nvCxnSpPr>
          <p:spPr>
            <a:xfrm>
              <a:off x="5524875" y="22427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21" name="Google Shape;821;p55"/>
            <p:cNvCxnSpPr/>
            <p:nvPr/>
          </p:nvCxnSpPr>
          <p:spPr>
            <a:xfrm>
              <a:off x="4839075" y="2242712"/>
              <a:ext cx="0" cy="446100"/>
            </a:xfrm>
            <a:prstGeom prst="straightConnector1">
              <a:avLst/>
            </a:prstGeom>
            <a:noFill/>
            <a:ln w="19050" cap="flat" cmpd="sng">
              <a:solidFill>
                <a:srgbClr val="000000"/>
              </a:solidFill>
              <a:prstDash val="solid"/>
              <a:round/>
              <a:headEnd type="none" w="med" len="med"/>
              <a:tailEnd type="triangle" w="med" len="med"/>
            </a:ln>
          </p:spPr>
        </p:cxnSp>
      </p:grpSp>
      <p:grpSp>
        <p:nvGrpSpPr>
          <p:cNvPr id="822" name="Google Shape;822;p55"/>
          <p:cNvGrpSpPr/>
          <p:nvPr/>
        </p:nvGrpSpPr>
        <p:grpSpPr>
          <a:xfrm>
            <a:off x="1600400" y="4279767"/>
            <a:ext cx="1955600" cy="1151600"/>
            <a:chOff x="1200300" y="3209825"/>
            <a:chExt cx="1466700" cy="863700"/>
          </a:xfrm>
        </p:grpSpPr>
        <p:sp>
          <p:nvSpPr>
            <p:cNvPr id="823" name="Google Shape;823;p55"/>
            <p:cNvSpPr/>
            <p:nvPr/>
          </p:nvSpPr>
          <p:spPr>
            <a:xfrm>
              <a:off x="1200300" y="3209825"/>
              <a:ext cx="1466700" cy="863700"/>
            </a:xfrm>
            <a:prstGeom prst="wedgeEllipseCallout">
              <a:avLst>
                <a:gd name="adj1" fmla="val -55206"/>
                <a:gd name="adj2" fmla="val -13963"/>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4" name="Google Shape;824;p55"/>
            <p:cNvSpPr txBox="1"/>
            <p:nvPr/>
          </p:nvSpPr>
          <p:spPr>
            <a:xfrm>
              <a:off x="1447800" y="3392900"/>
              <a:ext cx="1076400" cy="572700"/>
            </a:xfrm>
            <a:prstGeom prst="rect">
              <a:avLst/>
            </a:prstGeom>
            <a:noFill/>
            <a:ln>
              <a:noFill/>
            </a:ln>
          </p:spPr>
          <p:txBody>
            <a:bodyPr spcFirstLastPara="1" wrap="square" lIns="121900" tIns="121900" rIns="121900" bIns="121900" anchor="t" anchorCtr="0">
              <a:noAutofit/>
            </a:bodyPr>
            <a:lstStyle/>
            <a:p>
              <a:r>
                <a:rPr lang="en" sz="2400"/>
                <a:t>Hi Zoe!</a:t>
              </a:r>
              <a:endParaRPr sz="2400"/>
            </a:p>
          </p:txBody>
        </p:sp>
      </p:grpSp>
      <p:grpSp>
        <p:nvGrpSpPr>
          <p:cNvPr id="825" name="Google Shape;825;p55"/>
          <p:cNvGrpSpPr/>
          <p:nvPr/>
        </p:nvGrpSpPr>
        <p:grpSpPr>
          <a:xfrm>
            <a:off x="4978401" y="4238812"/>
            <a:ext cx="2552700" cy="2073088"/>
            <a:chOff x="3733800" y="3179109"/>
            <a:chExt cx="1914525" cy="1554816"/>
          </a:xfrm>
        </p:grpSpPr>
        <p:pic>
          <p:nvPicPr>
            <p:cNvPr id="826" name="Google Shape;826;p55"/>
            <p:cNvPicPr preferRelativeResize="0"/>
            <p:nvPr/>
          </p:nvPicPr>
          <p:blipFill>
            <a:blip r:embed="rId7">
              <a:alphaModFix/>
            </a:blip>
            <a:stretch>
              <a:fillRect/>
            </a:stretch>
          </p:blipFill>
          <p:spPr>
            <a:xfrm>
              <a:off x="4429125" y="3349675"/>
              <a:ext cx="1219200" cy="1219200"/>
            </a:xfrm>
            <a:prstGeom prst="rect">
              <a:avLst/>
            </a:prstGeom>
            <a:noFill/>
            <a:ln>
              <a:noFill/>
            </a:ln>
          </p:spPr>
        </p:pic>
        <p:pic>
          <p:nvPicPr>
            <p:cNvPr id="827" name="Google Shape;827;p55"/>
            <p:cNvPicPr preferRelativeResize="0"/>
            <p:nvPr/>
          </p:nvPicPr>
          <p:blipFill>
            <a:blip r:embed="rId8">
              <a:alphaModFix/>
            </a:blip>
            <a:stretch>
              <a:fillRect/>
            </a:stretch>
          </p:blipFill>
          <p:spPr>
            <a:xfrm>
              <a:off x="3733800" y="3179109"/>
              <a:ext cx="714375" cy="1554816"/>
            </a:xfrm>
            <a:prstGeom prst="rect">
              <a:avLst/>
            </a:prstGeom>
            <a:noFill/>
            <a:ln>
              <a:noFill/>
            </a:ln>
          </p:spPr>
        </p:pic>
      </p:grpSp>
      <p:grpSp>
        <p:nvGrpSpPr>
          <p:cNvPr id="828" name="Google Shape;828;p55"/>
          <p:cNvGrpSpPr/>
          <p:nvPr/>
        </p:nvGrpSpPr>
        <p:grpSpPr>
          <a:xfrm>
            <a:off x="5461200" y="3651867"/>
            <a:ext cx="1663600" cy="822800"/>
            <a:chOff x="4095900" y="2738900"/>
            <a:chExt cx="1247700" cy="617100"/>
          </a:xfrm>
        </p:grpSpPr>
        <p:sp>
          <p:nvSpPr>
            <p:cNvPr id="829" name="Google Shape;829;p55"/>
            <p:cNvSpPr/>
            <p:nvPr/>
          </p:nvSpPr>
          <p:spPr>
            <a:xfrm>
              <a:off x="4095900" y="2738900"/>
              <a:ext cx="1181100" cy="572700"/>
            </a:xfrm>
            <a:prstGeom prst="wedgeEllipseCallout">
              <a:avLst>
                <a:gd name="adj1" fmla="val -40269"/>
                <a:gd name="adj2" fmla="val 4889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0" name="Google Shape;830;p55"/>
            <p:cNvSpPr txBox="1"/>
            <p:nvPr/>
          </p:nvSpPr>
          <p:spPr>
            <a:xfrm>
              <a:off x="4267200" y="2783300"/>
              <a:ext cx="1076400" cy="572700"/>
            </a:xfrm>
            <a:prstGeom prst="rect">
              <a:avLst/>
            </a:prstGeom>
            <a:noFill/>
            <a:ln>
              <a:noFill/>
            </a:ln>
          </p:spPr>
          <p:txBody>
            <a:bodyPr spcFirstLastPara="1" wrap="square" lIns="121900" tIns="121900" rIns="121900" bIns="121900" anchor="t" anchorCtr="0">
              <a:noAutofit/>
            </a:bodyPr>
            <a:lstStyle/>
            <a:p>
              <a:r>
                <a:rPr lang="en" sz="2400"/>
                <a:t>Hello!</a:t>
              </a:r>
              <a:endParaRPr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25"/>
                                        </p:tgtEl>
                                        <p:attrNameLst>
                                          <p:attrName>style.visibility</p:attrName>
                                        </p:attrNameLst>
                                      </p:cBhvr>
                                      <p:to>
                                        <p:strVal val="visible"/>
                                      </p:to>
                                    </p:set>
                                    <p:anim calcmode="lin" valueType="num">
                                      <p:cBhvr additive="base">
                                        <p:cTn id="7" dur="2000"/>
                                        <p:tgtEl>
                                          <p:spTgt spid="825"/>
                                        </p:tgtEl>
                                        <p:attrNameLst>
                                          <p:attrName>ppt_x</p:attrName>
                                        </p:attrNameLst>
                                      </p:cBhvr>
                                      <p:tavLst>
                                        <p:tav tm="0">
                                          <p:val>
                                            <p:strVal val="#ppt_x+1"/>
                                          </p:val>
                                        </p:tav>
                                        <p:tav tm="100000">
                                          <p:val>
                                            <p:strVal val="#ppt_x"/>
                                          </p:val>
                                        </p:tav>
                                      </p:tavLst>
                                    </p:anim>
                                  </p:childTnLst>
                                </p:cTn>
                              </p:par>
                            </p:childTnLst>
                          </p:cTn>
                        </p:par>
                        <p:par>
                          <p:cTn id="8" fill="hold">
                            <p:stCondLst>
                              <p:cond delay="2000"/>
                            </p:stCondLst>
                            <p:childTnLst>
                              <p:par>
                                <p:cTn id="9" presetID="23" presetClass="entr" presetSubtype="16" fill="hold" nodeType="afterEffect">
                                  <p:stCondLst>
                                    <p:cond delay="0"/>
                                  </p:stCondLst>
                                  <p:childTnLst>
                                    <p:set>
                                      <p:cBhvr>
                                        <p:cTn id="10" dur="1" fill="hold">
                                          <p:stCondLst>
                                            <p:cond delay="0"/>
                                          </p:stCondLst>
                                        </p:cTn>
                                        <p:tgtEl>
                                          <p:spTgt spid="822"/>
                                        </p:tgtEl>
                                        <p:attrNameLst>
                                          <p:attrName>style.visibility</p:attrName>
                                        </p:attrNameLst>
                                      </p:cBhvr>
                                      <p:to>
                                        <p:strVal val="visible"/>
                                      </p:to>
                                    </p:set>
                                    <p:anim calcmode="lin" valueType="num">
                                      <p:cBhvr additive="base">
                                        <p:cTn id="11" dur="1000"/>
                                        <p:tgtEl>
                                          <p:spTgt spid="822"/>
                                        </p:tgtEl>
                                        <p:attrNameLst>
                                          <p:attrName>ppt_w</p:attrName>
                                        </p:attrNameLst>
                                      </p:cBhvr>
                                      <p:tavLst>
                                        <p:tav tm="0">
                                          <p:val>
                                            <p:strVal val="0"/>
                                          </p:val>
                                        </p:tav>
                                        <p:tav tm="100000">
                                          <p:val>
                                            <p:strVal val="#ppt_w"/>
                                          </p:val>
                                        </p:tav>
                                      </p:tavLst>
                                    </p:anim>
                                    <p:anim calcmode="lin" valueType="num">
                                      <p:cBhvr additive="base">
                                        <p:cTn id="12" dur="1000"/>
                                        <p:tgtEl>
                                          <p:spTgt spid="822"/>
                                        </p:tgtEl>
                                        <p:attrNameLst>
                                          <p:attrName>ppt_h</p:attrName>
                                        </p:attrNameLst>
                                      </p:cBhvr>
                                      <p:tavLst>
                                        <p:tav tm="0">
                                          <p:val>
                                            <p:strVal val="0"/>
                                          </p:val>
                                        </p:tav>
                                        <p:tav tm="100000">
                                          <p:val>
                                            <p:strVal val="#ppt_h"/>
                                          </p:val>
                                        </p:tav>
                                      </p:tavLst>
                                    </p:anim>
                                  </p:childTnLst>
                                </p:cTn>
                              </p:par>
                            </p:childTnLst>
                          </p:cTn>
                        </p:par>
                        <p:par>
                          <p:cTn id="13" fill="hold">
                            <p:stCondLst>
                              <p:cond delay="3000"/>
                            </p:stCondLst>
                            <p:childTnLst>
                              <p:par>
                                <p:cTn id="14" presetID="23" presetClass="entr" presetSubtype="16" fill="hold" nodeType="afterEffect">
                                  <p:stCondLst>
                                    <p:cond delay="0"/>
                                  </p:stCondLst>
                                  <p:childTnLst>
                                    <p:set>
                                      <p:cBhvr>
                                        <p:cTn id="15" dur="1" fill="hold">
                                          <p:stCondLst>
                                            <p:cond delay="0"/>
                                          </p:stCondLst>
                                        </p:cTn>
                                        <p:tgtEl>
                                          <p:spTgt spid="828"/>
                                        </p:tgtEl>
                                        <p:attrNameLst>
                                          <p:attrName>style.visibility</p:attrName>
                                        </p:attrNameLst>
                                      </p:cBhvr>
                                      <p:to>
                                        <p:strVal val="visible"/>
                                      </p:to>
                                    </p:set>
                                    <p:anim calcmode="lin" valueType="num">
                                      <p:cBhvr additive="base">
                                        <p:cTn id="16" dur="1000"/>
                                        <p:tgtEl>
                                          <p:spTgt spid="828"/>
                                        </p:tgtEl>
                                        <p:attrNameLst>
                                          <p:attrName>ppt_w</p:attrName>
                                        </p:attrNameLst>
                                      </p:cBhvr>
                                      <p:tavLst>
                                        <p:tav tm="0">
                                          <p:val>
                                            <p:strVal val="0"/>
                                          </p:val>
                                        </p:tav>
                                        <p:tav tm="100000">
                                          <p:val>
                                            <p:strVal val="#ppt_w"/>
                                          </p:val>
                                        </p:tav>
                                      </p:tavLst>
                                    </p:anim>
                                    <p:anim calcmode="lin" valueType="num">
                                      <p:cBhvr additive="base">
                                        <p:cTn id="17" dur="1000"/>
                                        <p:tgtEl>
                                          <p:spTgt spid="8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Distributed</a:t>
            </a:r>
            <a:endParaRPr/>
          </a:p>
        </p:txBody>
      </p:sp>
      <p:pic>
        <p:nvPicPr>
          <p:cNvPr id="836" name="Google Shape;836;p56"/>
          <p:cNvPicPr preferRelativeResize="0"/>
          <p:nvPr/>
        </p:nvPicPr>
        <p:blipFill>
          <a:blip r:embed="rId3">
            <a:alphaModFix/>
          </a:blip>
          <a:stretch>
            <a:fillRect/>
          </a:stretch>
        </p:blipFill>
        <p:spPr>
          <a:xfrm>
            <a:off x="782434" y="4282967"/>
            <a:ext cx="792367" cy="1992133"/>
          </a:xfrm>
          <a:prstGeom prst="rect">
            <a:avLst/>
          </a:prstGeom>
          <a:noFill/>
          <a:ln>
            <a:noFill/>
          </a:ln>
        </p:spPr>
      </p:pic>
      <p:pic>
        <p:nvPicPr>
          <p:cNvPr id="837" name="Google Shape;837;p56"/>
          <p:cNvPicPr preferRelativeResize="0"/>
          <p:nvPr/>
        </p:nvPicPr>
        <p:blipFill>
          <a:blip r:embed="rId4">
            <a:alphaModFix/>
          </a:blip>
          <a:stretch>
            <a:fillRect/>
          </a:stretch>
        </p:blipFill>
        <p:spPr>
          <a:xfrm>
            <a:off x="415600" y="1356967"/>
            <a:ext cx="1625600" cy="1625600"/>
          </a:xfrm>
          <a:prstGeom prst="rect">
            <a:avLst/>
          </a:prstGeom>
          <a:noFill/>
          <a:ln>
            <a:noFill/>
          </a:ln>
        </p:spPr>
      </p:pic>
      <p:sp>
        <p:nvSpPr>
          <p:cNvPr id="838" name="Google Shape;838;p56"/>
          <p:cNvSpPr txBox="1"/>
          <p:nvPr/>
        </p:nvSpPr>
        <p:spPr>
          <a:xfrm>
            <a:off x="415600" y="2764367"/>
            <a:ext cx="1625600" cy="537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839" name="Google Shape;839;p56"/>
          <p:cNvGrpSpPr/>
          <p:nvPr/>
        </p:nvGrpSpPr>
        <p:grpSpPr>
          <a:xfrm>
            <a:off x="317600" y="3299800"/>
            <a:ext cx="1282800" cy="1038867"/>
            <a:chOff x="2067000" y="3808350"/>
            <a:chExt cx="962100" cy="779150"/>
          </a:xfrm>
        </p:grpSpPr>
        <p:pic>
          <p:nvPicPr>
            <p:cNvPr id="840" name="Google Shape;840;p56"/>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41" name="Google Shape;841;p56"/>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grpSp>
        <p:nvGrpSpPr>
          <p:cNvPr id="842" name="Google Shape;842;p56"/>
          <p:cNvGrpSpPr/>
          <p:nvPr/>
        </p:nvGrpSpPr>
        <p:grpSpPr>
          <a:xfrm>
            <a:off x="1409800" y="3299800"/>
            <a:ext cx="1282800" cy="1038867"/>
            <a:chOff x="2067000" y="3808350"/>
            <a:chExt cx="962100" cy="779150"/>
          </a:xfrm>
        </p:grpSpPr>
        <p:pic>
          <p:nvPicPr>
            <p:cNvPr id="843" name="Google Shape;843;p56"/>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44" name="Google Shape;844;p56"/>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tags</a:t>
              </a:r>
              <a:endParaRPr sz="1467">
                <a:latin typeface="Roboto Mono"/>
                <a:ea typeface="Roboto Mono"/>
                <a:cs typeface="Roboto Mono"/>
                <a:sym typeface="Roboto Mono"/>
              </a:endParaRPr>
            </a:p>
          </p:txBody>
        </p:sp>
      </p:grpSp>
      <p:grpSp>
        <p:nvGrpSpPr>
          <p:cNvPr id="845" name="Google Shape;845;p56"/>
          <p:cNvGrpSpPr/>
          <p:nvPr/>
        </p:nvGrpSpPr>
        <p:grpSpPr>
          <a:xfrm>
            <a:off x="2658797" y="2649394"/>
            <a:ext cx="1759873" cy="4073540"/>
            <a:chOff x="4508697" y="1910845"/>
            <a:chExt cx="1319905" cy="3055155"/>
          </a:xfrm>
        </p:grpSpPr>
        <p:pic>
          <p:nvPicPr>
            <p:cNvPr id="846" name="Google Shape;846;p56"/>
            <p:cNvPicPr preferRelativeResize="0"/>
            <p:nvPr/>
          </p:nvPicPr>
          <p:blipFill>
            <a:blip r:embed="rId6">
              <a:alphaModFix/>
            </a:blip>
            <a:stretch>
              <a:fillRect/>
            </a:stretch>
          </p:blipFill>
          <p:spPr>
            <a:xfrm>
              <a:off x="5221070" y="4358473"/>
              <a:ext cx="607527" cy="607527"/>
            </a:xfrm>
            <a:prstGeom prst="rect">
              <a:avLst/>
            </a:prstGeom>
            <a:noFill/>
            <a:ln>
              <a:noFill/>
            </a:ln>
          </p:spPr>
        </p:pic>
        <p:pic>
          <p:nvPicPr>
            <p:cNvPr id="847" name="Google Shape;847;p56"/>
            <p:cNvPicPr preferRelativeResize="0"/>
            <p:nvPr/>
          </p:nvPicPr>
          <p:blipFill>
            <a:blip r:embed="rId6">
              <a:alphaModFix/>
            </a:blip>
            <a:stretch>
              <a:fillRect/>
            </a:stretch>
          </p:blipFill>
          <p:spPr>
            <a:xfrm>
              <a:off x="5221069" y="3743397"/>
              <a:ext cx="607527" cy="607527"/>
            </a:xfrm>
            <a:prstGeom prst="rect">
              <a:avLst/>
            </a:prstGeom>
            <a:noFill/>
            <a:ln>
              <a:noFill/>
            </a:ln>
          </p:spPr>
        </p:pic>
        <p:pic>
          <p:nvPicPr>
            <p:cNvPr id="848" name="Google Shape;848;p56"/>
            <p:cNvPicPr preferRelativeResize="0"/>
            <p:nvPr/>
          </p:nvPicPr>
          <p:blipFill>
            <a:blip r:embed="rId6">
              <a:alphaModFix/>
            </a:blip>
            <a:stretch>
              <a:fillRect/>
            </a:stretch>
          </p:blipFill>
          <p:spPr>
            <a:xfrm>
              <a:off x="5221070" y="3129553"/>
              <a:ext cx="607527" cy="607527"/>
            </a:xfrm>
            <a:prstGeom prst="rect">
              <a:avLst/>
            </a:prstGeom>
            <a:noFill/>
            <a:ln>
              <a:noFill/>
            </a:ln>
          </p:spPr>
        </p:pic>
        <p:pic>
          <p:nvPicPr>
            <p:cNvPr id="849" name="Google Shape;849;p56"/>
            <p:cNvPicPr preferRelativeResize="0"/>
            <p:nvPr/>
          </p:nvPicPr>
          <p:blipFill rotWithShape="1">
            <a:blip r:embed="rId6">
              <a:alphaModFix/>
            </a:blip>
            <a:srcRect/>
            <a:stretch/>
          </p:blipFill>
          <p:spPr>
            <a:xfrm>
              <a:off x="5221073" y="2520450"/>
              <a:ext cx="607528" cy="607527"/>
            </a:xfrm>
            <a:prstGeom prst="rect">
              <a:avLst/>
            </a:prstGeom>
            <a:noFill/>
            <a:ln>
              <a:noFill/>
            </a:ln>
          </p:spPr>
        </p:pic>
        <p:pic>
          <p:nvPicPr>
            <p:cNvPr id="850" name="Google Shape;850;p56"/>
            <p:cNvPicPr preferRelativeResize="0"/>
            <p:nvPr/>
          </p:nvPicPr>
          <p:blipFill rotWithShape="1">
            <a:blip r:embed="rId6">
              <a:alphaModFix/>
            </a:blip>
            <a:srcRect/>
            <a:stretch/>
          </p:blipFill>
          <p:spPr>
            <a:xfrm>
              <a:off x="4508697" y="2520450"/>
              <a:ext cx="607528" cy="607527"/>
            </a:xfrm>
            <a:prstGeom prst="rect">
              <a:avLst/>
            </a:prstGeom>
            <a:noFill/>
            <a:ln>
              <a:noFill/>
            </a:ln>
          </p:spPr>
        </p:pic>
        <p:cxnSp>
          <p:nvCxnSpPr>
            <p:cNvPr id="851" name="Google Shape;851;p56"/>
            <p:cNvCxnSpPr/>
            <p:nvPr/>
          </p:nvCxnSpPr>
          <p:spPr>
            <a:xfrm>
              <a:off x="4819650" y="2822575"/>
              <a:ext cx="480900" cy="480900"/>
            </a:xfrm>
            <a:prstGeom prst="straightConnector1">
              <a:avLst/>
            </a:prstGeom>
            <a:noFill/>
            <a:ln w="19050" cap="flat" cmpd="sng">
              <a:solidFill>
                <a:srgbClr val="000000"/>
              </a:solidFill>
              <a:prstDash val="solid"/>
              <a:round/>
              <a:headEnd type="none" w="med" len="med"/>
              <a:tailEnd type="triangle" w="med" len="med"/>
            </a:ln>
          </p:spPr>
        </p:cxnSp>
        <p:cxnSp>
          <p:nvCxnSpPr>
            <p:cNvPr id="852" name="Google Shape;852;p56"/>
            <p:cNvCxnSpPr/>
            <p:nvPr/>
          </p:nvCxnSpPr>
          <p:spPr>
            <a:xfrm>
              <a:off x="5524875" y="28523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53" name="Google Shape;853;p56"/>
            <p:cNvCxnSpPr/>
            <p:nvPr/>
          </p:nvCxnSpPr>
          <p:spPr>
            <a:xfrm>
              <a:off x="5524875" y="3478500"/>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54" name="Google Shape;854;p56"/>
            <p:cNvCxnSpPr/>
            <p:nvPr/>
          </p:nvCxnSpPr>
          <p:spPr>
            <a:xfrm>
              <a:off x="5524875" y="4110083"/>
              <a:ext cx="0" cy="446100"/>
            </a:xfrm>
            <a:prstGeom prst="straightConnector1">
              <a:avLst/>
            </a:prstGeom>
            <a:noFill/>
            <a:ln w="19050" cap="flat" cmpd="sng">
              <a:solidFill>
                <a:srgbClr val="000000"/>
              </a:solidFill>
              <a:prstDash val="solid"/>
              <a:round/>
              <a:headEnd type="none" w="med" len="med"/>
              <a:tailEnd type="triangle" w="med" len="med"/>
            </a:ln>
          </p:spPr>
        </p:cxnSp>
        <p:pic>
          <p:nvPicPr>
            <p:cNvPr id="855" name="Google Shape;855;p56"/>
            <p:cNvPicPr preferRelativeResize="0"/>
            <p:nvPr/>
          </p:nvPicPr>
          <p:blipFill rotWithShape="1">
            <a:blip r:embed="rId6">
              <a:alphaModFix/>
            </a:blip>
            <a:srcRect/>
            <a:stretch/>
          </p:blipFill>
          <p:spPr>
            <a:xfrm>
              <a:off x="4508700" y="1910845"/>
              <a:ext cx="607528" cy="607527"/>
            </a:xfrm>
            <a:prstGeom prst="rect">
              <a:avLst/>
            </a:prstGeom>
            <a:noFill/>
            <a:ln>
              <a:noFill/>
            </a:ln>
          </p:spPr>
        </p:pic>
        <p:pic>
          <p:nvPicPr>
            <p:cNvPr id="856" name="Google Shape;856;p56"/>
            <p:cNvPicPr preferRelativeResize="0"/>
            <p:nvPr/>
          </p:nvPicPr>
          <p:blipFill rotWithShape="1">
            <a:blip r:embed="rId6">
              <a:alphaModFix/>
            </a:blip>
            <a:srcRect/>
            <a:stretch/>
          </p:blipFill>
          <p:spPr>
            <a:xfrm>
              <a:off x="5221073" y="1910850"/>
              <a:ext cx="607528" cy="607527"/>
            </a:xfrm>
            <a:prstGeom prst="rect">
              <a:avLst/>
            </a:prstGeom>
            <a:noFill/>
            <a:ln>
              <a:noFill/>
            </a:ln>
          </p:spPr>
        </p:pic>
        <p:cxnSp>
          <p:nvCxnSpPr>
            <p:cNvPr id="857" name="Google Shape;857;p56"/>
            <p:cNvCxnSpPr/>
            <p:nvPr/>
          </p:nvCxnSpPr>
          <p:spPr>
            <a:xfrm>
              <a:off x="5524875" y="22427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58" name="Google Shape;858;p56"/>
            <p:cNvCxnSpPr/>
            <p:nvPr/>
          </p:nvCxnSpPr>
          <p:spPr>
            <a:xfrm>
              <a:off x="4839075" y="2242712"/>
              <a:ext cx="0" cy="446100"/>
            </a:xfrm>
            <a:prstGeom prst="straightConnector1">
              <a:avLst/>
            </a:prstGeom>
            <a:noFill/>
            <a:ln w="19050" cap="flat" cmpd="sng">
              <a:solidFill>
                <a:srgbClr val="000000"/>
              </a:solidFill>
              <a:prstDash val="solid"/>
              <a:round/>
              <a:headEnd type="none" w="med" len="med"/>
              <a:tailEnd type="triangle" w="med" len="med"/>
            </a:ln>
          </p:spPr>
        </p:cxnSp>
      </p:grpSp>
      <p:pic>
        <p:nvPicPr>
          <p:cNvPr id="859" name="Google Shape;859;p56"/>
          <p:cNvPicPr preferRelativeResize="0"/>
          <p:nvPr/>
        </p:nvPicPr>
        <p:blipFill>
          <a:blip r:embed="rId7">
            <a:alphaModFix/>
          </a:blip>
          <a:stretch>
            <a:fillRect/>
          </a:stretch>
        </p:blipFill>
        <p:spPr>
          <a:xfrm>
            <a:off x="4978401" y="4238812"/>
            <a:ext cx="952500" cy="2073088"/>
          </a:xfrm>
          <a:prstGeom prst="rect">
            <a:avLst/>
          </a:prstGeom>
          <a:noFill/>
          <a:ln>
            <a:noFill/>
          </a:ln>
        </p:spPr>
      </p:pic>
      <p:grpSp>
        <p:nvGrpSpPr>
          <p:cNvPr id="860" name="Google Shape;860;p56"/>
          <p:cNvGrpSpPr/>
          <p:nvPr/>
        </p:nvGrpSpPr>
        <p:grpSpPr>
          <a:xfrm>
            <a:off x="4889600" y="1356967"/>
            <a:ext cx="3999469" cy="5365968"/>
            <a:chOff x="3667200" y="1017725"/>
            <a:chExt cx="2999602" cy="4024476"/>
          </a:xfrm>
        </p:grpSpPr>
        <p:grpSp>
          <p:nvGrpSpPr>
            <p:cNvPr id="861" name="Google Shape;861;p56"/>
            <p:cNvGrpSpPr/>
            <p:nvPr/>
          </p:nvGrpSpPr>
          <p:grpSpPr>
            <a:xfrm>
              <a:off x="5346897" y="1987045"/>
              <a:ext cx="1319905" cy="3055155"/>
              <a:chOff x="4508697" y="1910845"/>
              <a:chExt cx="1319905" cy="3055155"/>
            </a:xfrm>
          </p:grpSpPr>
          <p:pic>
            <p:nvPicPr>
              <p:cNvPr id="862" name="Google Shape;862;p56"/>
              <p:cNvPicPr preferRelativeResize="0"/>
              <p:nvPr/>
            </p:nvPicPr>
            <p:blipFill>
              <a:blip r:embed="rId6">
                <a:alphaModFix/>
              </a:blip>
              <a:stretch>
                <a:fillRect/>
              </a:stretch>
            </p:blipFill>
            <p:spPr>
              <a:xfrm>
                <a:off x="5221070" y="4358473"/>
                <a:ext cx="607527" cy="607527"/>
              </a:xfrm>
              <a:prstGeom prst="rect">
                <a:avLst/>
              </a:prstGeom>
              <a:noFill/>
              <a:ln>
                <a:noFill/>
              </a:ln>
            </p:spPr>
          </p:pic>
          <p:pic>
            <p:nvPicPr>
              <p:cNvPr id="863" name="Google Shape;863;p56"/>
              <p:cNvPicPr preferRelativeResize="0"/>
              <p:nvPr/>
            </p:nvPicPr>
            <p:blipFill>
              <a:blip r:embed="rId6">
                <a:alphaModFix/>
              </a:blip>
              <a:stretch>
                <a:fillRect/>
              </a:stretch>
            </p:blipFill>
            <p:spPr>
              <a:xfrm>
                <a:off x="5221069" y="3743397"/>
                <a:ext cx="607527" cy="607527"/>
              </a:xfrm>
              <a:prstGeom prst="rect">
                <a:avLst/>
              </a:prstGeom>
              <a:noFill/>
              <a:ln>
                <a:noFill/>
              </a:ln>
            </p:spPr>
          </p:pic>
          <p:pic>
            <p:nvPicPr>
              <p:cNvPr id="864" name="Google Shape;864;p56"/>
              <p:cNvPicPr preferRelativeResize="0"/>
              <p:nvPr/>
            </p:nvPicPr>
            <p:blipFill>
              <a:blip r:embed="rId6">
                <a:alphaModFix/>
              </a:blip>
              <a:stretch>
                <a:fillRect/>
              </a:stretch>
            </p:blipFill>
            <p:spPr>
              <a:xfrm>
                <a:off x="5221070" y="3129553"/>
                <a:ext cx="607527" cy="607527"/>
              </a:xfrm>
              <a:prstGeom prst="rect">
                <a:avLst/>
              </a:prstGeom>
              <a:noFill/>
              <a:ln>
                <a:noFill/>
              </a:ln>
            </p:spPr>
          </p:pic>
          <p:pic>
            <p:nvPicPr>
              <p:cNvPr id="865" name="Google Shape;865;p56"/>
              <p:cNvPicPr preferRelativeResize="0"/>
              <p:nvPr/>
            </p:nvPicPr>
            <p:blipFill rotWithShape="1">
              <a:blip r:embed="rId6">
                <a:alphaModFix/>
              </a:blip>
              <a:srcRect/>
              <a:stretch/>
            </p:blipFill>
            <p:spPr>
              <a:xfrm>
                <a:off x="5221073" y="2520450"/>
                <a:ext cx="607528" cy="607527"/>
              </a:xfrm>
              <a:prstGeom prst="rect">
                <a:avLst/>
              </a:prstGeom>
              <a:noFill/>
              <a:ln>
                <a:noFill/>
              </a:ln>
            </p:spPr>
          </p:pic>
          <p:pic>
            <p:nvPicPr>
              <p:cNvPr id="866" name="Google Shape;866;p56"/>
              <p:cNvPicPr preferRelativeResize="0"/>
              <p:nvPr/>
            </p:nvPicPr>
            <p:blipFill rotWithShape="1">
              <a:blip r:embed="rId6">
                <a:alphaModFix/>
              </a:blip>
              <a:srcRect/>
              <a:stretch/>
            </p:blipFill>
            <p:spPr>
              <a:xfrm>
                <a:off x="4508697" y="2520450"/>
                <a:ext cx="607528" cy="607527"/>
              </a:xfrm>
              <a:prstGeom prst="rect">
                <a:avLst/>
              </a:prstGeom>
              <a:noFill/>
              <a:ln>
                <a:noFill/>
              </a:ln>
            </p:spPr>
          </p:pic>
          <p:cxnSp>
            <p:nvCxnSpPr>
              <p:cNvPr id="867" name="Google Shape;867;p56"/>
              <p:cNvCxnSpPr/>
              <p:nvPr/>
            </p:nvCxnSpPr>
            <p:spPr>
              <a:xfrm>
                <a:off x="4819650" y="2822575"/>
                <a:ext cx="480900" cy="480900"/>
              </a:xfrm>
              <a:prstGeom prst="straightConnector1">
                <a:avLst/>
              </a:prstGeom>
              <a:noFill/>
              <a:ln w="19050" cap="flat" cmpd="sng">
                <a:solidFill>
                  <a:srgbClr val="000000"/>
                </a:solidFill>
                <a:prstDash val="solid"/>
                <a:round/>
                <a:headEnd type="none" w="med" len="med"/>
                <a:tailEnd type="triangle" w="med" len="med"/>
              </a:ln>
            </p:spPr>
          </p:cxnSp>
          <p:cxnSp>
            <p:nvCxnSpPr>
              <p:cNvPr id="868" name="Google Shape;868;p56"/>
              <p:cNvCxnSpPr/>
              <p:nvPr/>
            </p:nvCxnSpPr>
            <p:spPr>
              <a:xfrm>
                <a:off x="5524875" y="28523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69" name="Google Shape;869;p56"/>
              <p:cNvCxnSpPr/>
              <p:nvPr/>
            </p:nvCxnSpPr>
            <p:spPr>
              <a:xfrm>
                <a:off x="5524875" y="3478500"/>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70" name="Google Shape;870;p56"/>
              <p:cNvCxnSpPr/>
              <p:nvPr/>
            </p:nvCxnSpPr>
            <p:spPr>
              <a:xfrm>
                <a:off x="5524875" y="4110083"/>
                <a:ext cx="0" cy="446100"/>
              </a:xfrm>
              <a:prstGeom prst="straightConnector1">
                <a:avLst/>
              </a:prstGeom>
              <a:noFill/>
              <a:ln w="19050" cap="flat" cmpd="sng">
                <a:solidFill>
                  <a:srgbClr val="000000"/>
                </a:solidFill>
                <a:prstDash val="solid"/>
                <a:round/>
                <a:headEnd type="none" w="med" len="med"/>
                <a:tailEnd type="triangle" w="med" len="med"/>
              </a:ln>
            </p:spPr>
          </p:cxnSp>
          <p:pic>
            <p:nvPicPr>
              <p:cNvPr id="871" name="Google Shape;871;p56"/>
              <p:cNvPicPr preferRelativeResize="0"/>
              <p:nvPr/>
            </p:nvPicPr>
            <p:blipFill rotWithShape="1">
              <a:blip r:embed="rId6">
                <a:alphaModFix/>
              </a:blip>
              <a:srcRect/>
              <a:stretch/>
            </p:blipFill>
            <p:spPr>
              <a:xfrm>
                <a:off x="4508700" y="1910845"/>
                <a:ext cx="607528" cy="607527"/>
              </a:xfrm>
              <a:prstGeom prst="rect">
                <a:avLst/>
              </a:prstGeom>
              <a:noFill/>
              <a:ln>
                <a:noFill/>
              </a:ln>
            </p:spPr>
          </p:pic>
          <p:pic>
            <p:nvPicPr>
              <p:cNvPr id="872" name="Google Shape;872;p56"/>
              <p:cNvPicPr preferRelativeResize="0"/>
              <p:nvPr/>
            </p:nvPicPr>
            <p:blipFill rotWithShape="1">
              <a:blip r:embed="rId6">
                <a:alphaModFix/>
              </a:blip>
              <a:srcRect/>
              <a:stretch/>
            </p:blipFill>
            <p:spPr>
              <a:xfrm>
                <a:off x="5221073" y="1910850"/>
                <a:ext cx="607528" cy="607527"/>
              </a:xfrm>
              <a:prstGeom prst="rect">
                <a:avLst/>
              </a:prstGeom>
              <a:noFill/>
              <a:ln>
                <a:noFill/>
              </a:ln>
            </p:spPr>
          </p:pic>
          <p:cxnSp>
            <p:nvCxnSpPr>
              <p:cNvPr id="873" name="Google Shape;873;p56"/>
              <p:cNvCxnSpPr/>
              <p:nvPr/>
            </p:nvCxnSpPr>
            <p:spPr>
              <a:xfrm>
                <a:off x="5524875" y="2242712"/>
                <a:ext cx="0" cy="446100"/>
              </a:xfrm>
              <a:prstGeom prst="straightConnector1">
                <a:avLst/>
              </a:prstGeom>
              <a:noFill/>
              <a:ln w="19050" cap="flat" cmpd="sng">
                <a:solidFill>
                  <a:srgbClr val="000000"/>
                </a:solidFill>
                <a:prstDash val="solid"/>
                <a:round/>
                <a:headEnd type="none" w="med" len="med"/>
                <a:tailEnd type="triangle" w="med" len="med"/>
              </a:ln>
            </p:spPr>
          </p:cxnSp>
          <p:cxnSp>
            <p:nvCxnSpPr>
              <p:cNvPr id="874" name="Google Shape;874;p56"/>
              <p:cNvCxnSpPr/>
              <p:nvPr/>
            </p:nvCxnSpPr>
            <p:spPr>
              <a:xfrm>
                <a:off x="4839075" y="2242712"/>
                <a:ext cx="0" cy="446100"/>
              </a:xfrm>
              <a:prstGeom prst="straightConnector1">
                <a:avLst/>
              </a:prstGeom>
              <a:noFill/>
              <a:ln w="19050" cap="flat" cmpd="sng">
                <a:solidFill>
                  <a:srgbClr val="000000"/>
                </a:solidFill>
                <a:prstDash val="solid"/>
                <a:round/>
                <a:headEnd type="none" w="med" len="med"/>
                <a:tailEnd type="triangle" w="med" len="med"/>
              </a:ln>
            </p:spPr>
          </p:cxnSp>
        </p:grpSp>
        <p:pic>
          <p:nvPicPr>
            <p:cNvPr id="875" name="Google Shape;875;p56"/>
            <p:cNvPicPr preferRelativeResize="0"/>
            <p:nvPr/>
          </p:nvPicPr>
          <p:blipFill rotWithShape="1">
            <a:blip r:embed="rId8">
              <a:alphaModFix/>
            </a:blip>
            <a:srcRect/>
            <a:stretch/>
          </p:blipFill>
          <p:spPr>
            <a:xfrm>
              <a:off x="3740700" y="1017725"/>
              <a:ext cx="1219200" cy="1219200"/>
            </a:xfrm>
            <a:prstGeom prst="rect">
              <a:avLst/>
            </a:prstGeom>
            <a:noFill/>
            <a:ln>
              <a:noFill/>
            </a:ln>
          </p:spPr>
        </p:pic>
        <p:sp>
          <p:nvSpPr>
            <p:cNvPr id="876" name="Google Shape;876;p56"/>
            <p:cNvSpPr txBox="1"/>
            <p:nvPr/>
          </p:nvSpPr>
          <p:spPr>
            <a:xfrm>
              <a:off x="3740700" y="2073275"/>
              <a:ext cx="1219200" cy="4032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working</a:t>
              </a:r>
              <a:endParaRPr sz="2400">
                <a:latin typeface="Roboto Mono"/>
                <a:ea typeface="Roboto Mono"/>
                <a:cs typeface="Roboto Mono"/>
                <a:sym typeface="Roboto Mono"/>
              </a:endParaRPr>
            </a:p>
          </p:txBody>
        </p:sp>
        <p:grpSp>
          <p:nvGrpSpPr>
            <p:cNvPr id="877" name="Google Shape;877;p56"/>
            <p:cNvGrpSpPr/>
            <p:nvPr/>
          </p:nvGrpSpPr>
          <p:grpSpPr>
            <a:xfrm>
              <a:off x="3667200" y="2474850"/>
              <a:ext cx="962100" cy="779150"/>
              <a:chOff x="2067000" y="3808350"/>
              <a:chExt cx="962100" cy="779150"/>
            </a:xfrm>
          </p:grpSpPr>
          <p:pic>
            <p:nvPicPr>
              <p:cNvPr id="878" name="Google Shape;878;p56"/>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79" name="Google Shape;879;p56"/>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branches</a:t>
                </a:r>
                <a:endParaRPr sz="1467">
                  <a:latin typeface="Roboto Mono"/>
                  <a:ea typeface="Roboto Mono"/>
                  <a:cs typeface="Roboto Mono"/>
                  <a:sym typeface="Roboto Mono"/>
                </a:endParaRPr>
              </a:p>
            </p:txBody>
          </p:sp>
        </p:grpSp>
        <p:grpSp>
          <p:nvGrpSpPr>
            <p:cNvPr id="880" name="Google Shape;880;p56"/>
            <p:cNvGrpSpPr/>
            <p:nvPr/>
          </p:nvGrpSpPr>
          <p:grpSpPr>
            <a:xfrm>
              <a:off x="4486350" y="2474850"/>
              <a:ext cx="962100" cy="779150"/>
              <a:chOff x="2067000" y="3808350"/>
              <a:chExt cx="962100" cy="779150"/>
            </a:xfrm>
          </p:grpSpPr>
          <p:pic>
            <p:nvPicPr>
              <p:cNvPr id="881" name="Google Shape;881;p56"/>
              <p:cNvPicPr preferRelativeResize="0"/>
              <p:nvPr/>
            </p:nvPicPr>
            <p:blipFill>
              <a:blip r:embed="rId5">
                <a:alphaModFix/>
              </a:blip>
              <a:stretch>
                <a:fillRect/>
              </a:stretch>
            </p:blipFill>
            <p:spPr>
              <a:xfrm>
                <a:off x="2102475" y="3808350"/>
                <a:ext cx="594275" cy="594275"/>
              </a:xfrm>
              <a:prstGeom prst="rect">
                <a:avLst/>
              </a:prstGeom>
              <a:noFill/>
              <a:ln>
                <a:noFill/>
              </a:ln>
            </p:spPr>
          </p:pic>
          <p:sp>
            <p:nvSpPr>
              <p:cNvPr id="882" name="Google Shape;882;p56"/>
              <p:cNvSpPr txBox="1"/>
              <p:nvPr/>
            </p:nvSpPr>
            <p:spPr>
              <a:xfrm>
                <a:off x="2067000" y="4301600"/>
                <a:ext cx="962100" cy="2859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tags</a:t>
                </a:r>
                <a:endParaRPr sz="1467">
                  <a:latin typeface="Roboto Mono"/>
                  <a:ea typeface="Roboto Mono"/>
                  <a:cs typeface="Roboto Mono"/>
                  <a:sym typeface="Roboto Mono"/>
                </a:endParaRPr>
              </a:p>
            </p:txBody>
          </p:sp>
        </p:grpSp>
      </p:grpSp>
      <p:cxnSp>
        <p:nvCxnSpPr>
          <p:cNvPr id="883" name="Google Shape;883;p56"/>
          <p:cNvCxnSpPr/>
          <p:nvPr/>
        </p:nvCxnSpPr>
        <p:spPr>
          <a:xfrm>
            <a:off x="4762500" y="808567"/>
            <a:ext cx="0" cy="5930800"/>
          </a:xfrm>
          <a:prstGeom prst="straightConnector1">
            <a:avLst/>
          </a:prstGeom>
          <a:noFill/>
          <a:ln w="38100" cap="flat" cmpd="sng">
            <a:solidFill>
              <a:srgbClr val="999999"/>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83"/>
                                        </p:tgtEl>
                                        <p:attrNameLst>
                                          <p:attrName>style.visibility</p:attrName>
                                        </p:attrNameLst>
                                      </p:cBhvr>
                                      <p:to>
                                        <p:strVal val="visible"/>
                                      </p:to>
                                    </p:set>
                                    <p:animEffect transition="in" filter="fade">
                                      <p:cBhvr>
                                        <p:cTn id="7" dur="1000"/>
                                        <p:tgtEl>
                                          <p:spTgt spid="883"/>
                                        </p:tgtEl>
                                      </p:cBhvr>
                                    </p:animEffect>
                                  </p:childTnLst>
                                </p:cTn>
                              </p:par>
                              <p:par>
                                <p:cTn id="8" presetID="2" presetClass="entr" presetSubtype="8" fill="hold" nodeType="withEffect">
                                  <p:stCondLst>
                                    <p:cond delay="0"/>
                                  </p:stCondLst>
                                  <p:childTnLst>
                                    <p:set>
                                      <p:cBhvr>
                                        <p:cTn id="9" dur="1" fill="hold">
                                          <p:stCondLst>
                                            <p:cond delay="0"/>
                                          </p:stCondLst>
                                        </p:cTn>
                                        <p:tgtEl>
                                          <p:spTgt spid="860"/>
                                        </p:tgtEl>
                                        <p:attrNameLst>
                                          <p:attrName>style.visibility</p:attrName>
                                        </p:attrNameLst>
                                      </p:cBhvr>
                                      <p:to>
                                        <p:strVal val="visible"/>
                                      </p:to>
                                    </p:set>
                                    <p:anim calcmode="lin" valueType="num">
                                      <p:cBhvr additive="base">
                                        <p:cTn id="10" dur="1000"/>
                                        <p:tgtEl>
                                          <p:spTgt spid="8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56"/>
        <p:cNvGrpSpPr/>
        <p:nvPr/>
      </p:nvGrpSpPr>
      <p:grpSpPr>
        <a:xfrm>
          <a:off x="0" y="0"/>
          <a:ext cx="0" cy="0"/>
          <a:chOff x="0" y="0"/>
          <a:chExt cx="0" cy="0"/>
        </a:xfrm>
      </p:grpSpPr>
      <p:sp>
        <p:nvSpPr>
          <p:cNvPr id="6257" name="Google Shape;6257;p1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The True Git</a:t>
            </a:r>
            <a:endParaRPr/>
          </a:p>
        </p:txBody>
      </p:sp>
      <p:pic>
        <p:nvPicPr>
          <p:cNvPr id="6258" name="Google Shape;6258;p117"/>
          <p:cNvPicPr preferRelativeResize="0"/>
          <p:nvPr/>
        </p:nvPicPr>
        <p:blipFill>
          <a:blip r:embed="rId3">
            <a:alphaModFix/>
          </a:blip>
          <a:stretch>
            <a:fillRect/>
          </a:stretch>
        </p:blipFill>
        <p:spPr>
          <a:xfrm>
            <a:off x="258801" y="4739800"/>
            <a:ext cx="792367" cy="1992133"/>
          </a:xfrm>
          <a:prstGeom prst="rect">
            <a:avLst/>
          </a:prstGeom>
          <a:noFill/>
          <a:ln>
            <a:noFill/>
          </a:ln>
        </p:spPr>
      </p:pic>
      <p:grpSp>
        <p:nvGrpSpPr>
          <p:cNvPr id="6259" name="Google Shape;6259;p117"/>
          <p:cNvGrpSpPr/>
          <p:nvPr/>
        </p:nvGrpSpPr>
        <p:grpSpPr>
          <a:xfrm>
            <a:off x="901700" y="2051033"/>
            <a:ext cx="4021267" cy="4383667"/>
            <a:chOff x="1133475" y="1538275"/>
            <a:chExt cx="3015950" cy="3287750"/>
          </a:xfrm>
        </p:grpSpPr>
        <p:grpSp>
          <p:nvGrpSpPr>
            <p:cNvPr id="6260" name="Google Shape;6260;p117"/>
            <p:cNvGrpSpPr/>
            <p:nvPr/>
          </p:nvGrpSpPr>
          <p:grpSpPr>
            <a:xfrm>
              <a:off x="1762200" y="1843063"/>
              <a:ext cx="944400" cy="285900"/>
              <a:chOff x="1762200" y="14263"/>
              <a:chExt cx="944400" cy="285900"/>
            </a:xfrm>
          </p:grpSpPr>
          <p:sp>
            <p:nvSpPr>
              <p:cNvPr id="6261" name="Google Shape;6261;p117"/>
              <p:cNvSpPr txBox="1"/>
              <p:nvPr/>
            </p:nvSpPr>
            <p:spPr>
              <a:xfrm>
                <a:off x="1762200" y="14263"/>
                <a:ext cx="714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master</a:t>
                </a:r>
                <a:endParaRPr sz="1467">
                  <a:latin typeface="Roboto Mono"/>
                  <a:ea typeface="Roboto Mono"/>
                  <a:cs typeface="Roboto Mono"/>
                  <a:sym typeface="Roboto Mono"/>
                </a:endParaRPr>
              </a:p>
            </p:txBody>
          </p:sp>
          <p:cxnSp>
            <p:nvCxnSpPr>
              <p:cNvPr id="6262" name="Google Shape;6262;p117"/>
              <p:cNvCxnSpPr>
                <a:stCxn id="6261" idx="3"/>
                <a:endCxn id="6263" idx="1"/>
              </p:cNvCxnSpPr>
              <p:nvPr/>
            </p:nvCxnSpPr>
            <p:spPr>
              <a:xfrm>
                <a:off x="2476500" y="157213"/>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264" name="Google Shape;6264;p117"/>
            <p:cNvGrpSpPr/>
            <p:nvPr/>
          </p:nvGrpSpPr>
          <p:grpSpPr>
            <a:xfrm>
              <a:off x="2183625" y="1538275"/>
              <a:ext cx="845400" cy="285900"/>
              <a:chOff x="2564625" y="1538275"/>
              <a:chExt cx="845400" cy="285900"/>
            </a:xfrm>
          </p:grpSpPr>
          <p:sp>
            <p:nvSpPr>
              <p:cNvPr id="6265" name="Google Shape;6265;p117"/>
              <p:cNvSpPr txBox="1"/>
              <p:nvPr/>
            </p:nvSpPr>
            <p:spPr>
              <a:xfrm>
                <a:off x="2564625" y="1538275"/>
                <a:ext cx="594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math</a:t>
                </a:r>
                <a:endParaRPr sz="1467">
                  <a:latin typeface="Roboto Mono"/>
                  <a:ea typeface="Roboto Mono"/>
                  <a:cs typeface="Roboto Mono"/>
                  <a:sym typeface="Roboto Mono"/>
                </a:endParaRPr>
              </a:p>
            </p:txBody>
          </p:sp>
          <p:cxnSp>
            <p:nvCxnSpPr>
              <p:cNvPr id="6266" name="Google Shape;6266;p117"/>
              <p:cNvCxnSpPr>
                <a:stCxn id="6265" idx="3"/>
                <a:endCxn id="6267" idx="2"/>
              </p:cNvCxnSpPr>
              <p:nvPr/>
            </p:nvCxnSpPr>
            <p:spPr>
              <a:xfrm>
                <a:off x="3158925" y="1681225"/>
                <a:ext cx="251100" cy="3000"/>
              </a:xfrm>
              <a:prstGeom prst="straightConnector1">
                <a:avLst/>
              </a:prstGeom>
              <a:noFill/>
              <a:ln w="9525" cap="flat" cmpd="sng">
                <a:solidFill>
                  <a:schemeClr val="dk2"/>
                </a:solidFill>
                <a:prstDash val="solid"/>
                <a:round/>
                <a:headEnd type="none" w="med" len="med"/>
                <a:tailEnd type="triangle" w="med" len="med"/>
              </a:ln>
            </p:spPr>
          </p:cxnSp>
        </p:grpSp>
        <p:grpSp>
          <p:nvGrpSpPr>
            <p:cNvPr id="6268" name="Google Shape;6268;p117"/>
            <p:cNvGrpSpPr/>
            <p:nvPr/>
          </p:nvGrpSpPr>
          <p:grpSpPr>
            <a:xfrm>
              <a:off x="1133475" y="3367075"/>
              <a:ext cx="1268400" cy="285900"/>
              <a:chOff x="1438275" y="319075"/>
              <a:chExt cx="1268400" cy="285900"/>
            </a:xfrm>
          </p:grpSpPr>
          <p:sp>
            <p:nvSpPr>
              <p:cNvPr id="6269" name="Google Shape;6269;p117"/>
              <p:cNvSpPr txBox="1"/>
              <p:nvPr/>
            </p:nvSpPr>
            <p:spPr>
              <a:xfrm>
                <a:off x="1438275" y="319075"/>
                <a:ext cx="1038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v1.0-maint</a:t>
                </a:r>
                <a:endParaRPr sz="1467">
                  <a:latin typeface="Roboto Mono"/>
                  <a:ea typeface="Roboto Mono"/>
                  <a:cs typeface="Roboto Mono"/>
                  <a:sym typeface="Roboto Mono"/>
                </a:endParaRPr>
              </a:p>
            </p:txBody>
          </p:sp>
          <p:cxnSp>
            <p:nvCxnSpPr>
              <p:cNvPr id="6270" name="Google Shape;6270;p117"/>
              <p:cNvCxnSpPr>
                <a:stCxn id="6269" idx="3"/>
              </p:cNvCxnSpPr>
              <p:nvPr/>
            </p:nvCxnSpPr>
            <p:spPr>
              <a:xfrm>
                <a:off x="2476575" y="4620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271" name="Google Shape;6271;p117"/>
            <p:cNvGrpSpPr/>
            <p:nvPr/>
          </p:nvGrpSpPr>
          <p:grpSpPr>
            <a:xfrm>
              <a:off x="1409700" y="3671875"/>
              <a:ext cx="992400" cy="285900"/>
              <a:chOff x="1714500" y="319075"/>
              <a:chExt cx="992400" cy="285900"/>
            </a:xfrm>
          </p:grpSpPr>
          <p:sp>
            <p:nvSpPr>
              <p:cNvPr id="6272" name="Google Shape;6272;p117"/>
              <p:cNvSpPr txBox="1"/>
              <p:nvPr/>
            </p:nvSpPr>
            <p:spPr>
              <a:xfrm>
                <a:off x="1714500" y="319075"/>
                <a:ext cx="762300" cy="2859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v1.0.1</a:t>
                </a:r>
                <a:endParaRPr sz="1467">
                  <a:latin typeface="Roboto Mono"/>
                  <a:ea typeface="Roboto Mono"/>
                  <a:cs typeface="Roboto Mono"/>
                  <a:sym typeface="Roboto Mono"/>
                </a:endParaRPr>
              </a:p>
            </p:txBody>
          </p:sp>
          <p:cxnSp>
            <p:nvCxnSpPr>
              <p:cNvPr id="6273" name="Google Shape;6273;p117"/>
              <p:cNvCxnSpPr>
                <a:stCxn id="6272" idx="3"/>
              </p:cNvCxnSpPr>
              <p:nvPr/>
            </p:nvCxnSpPr>
            <p:spPr>
              <a:xfrm>
                <a:off x="2476800" y="4620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274" name="Google Shape;6274;p117"/>
            <p:cNvGrpSpPr/>
            <p:nvPr/>
          </p:nvGrpSpPr>
          <p:grpSpPr>
            <a:xfrm>
              <a:off x="1869275" y="3976675"/>
              <a:ext cx="837600" cy="285900"/>
              <a:chOff x="2250275" y="928675"/>
              <a:chExt cx="837600" cy="285900"/>
            </a:xfrm>
          </p:grpSpPr>
          <p:sp>
            <p:nvSpPr>
              <p:cNvPr id="6275" name="Google Shape;6275;p117"/>
              <p:cNvSpPr txBox="1"/>
              <p:nvPr/>
            </p:nvSpPr>
            <p:spPr>
              <a:xfrm>
                <a:off x="2250275" y="928675"/>
                <a:ext cx="607500" cy="2859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a:t>
                </a:r>
                <a:endParaRPr sz="1467">
                  <a:latin typeface="Roboto Mono"/>
                  <a:ea typeface="Roboto Mono"/>
                  <a:cs typeface="Roboto Mono"/>
                  <a:sym typeface="Roboto Mono"/>
                </a:endParaRPr>
              </a:p>
            </p:txBody>
          </p:sp>
          <p:cxnSp>
            <p:nvCxnSpPr>
              <p:cNvPr id="6276" name="Google Shape;6276;p117"/>
              <p:cNvCxnSpPr>
                <a:stCxn id="6275" idx="3"/>
              </p:cNvCxnSpPr>
              <p:nvPr/>
            </p:nvCxnSpPr>
            <p:spPr>
              <a:xfrm>
                <a:off x="2857775" y="10716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277" name="Google Shape;6277;p117"/>
            <p:cNvGrpSpPr/>
            <p:nvPr/>
          </p:nvGrpSpPr>
          <p:grpSpPr>
            <a:xfrm>
              <a:off x="2419350" y="2504925"/>
              <a:ext cx="809700" cy="2321100"/>
              <a:chOff x="2800350" y="2504925"/>
              <a:chExt cx="809700" cy="2321100"/>
            </a:xfrm>
          </p:grpSpPr>
          <p:sp>
            <p:nvSpPr>
              <p:cNvPr id="6278" name="Google Shape;6278;p117"/>
              <p:cNvSpPr/>
              <p:nvPr/>
            </p:nvSpPr>
            <p:spPr>
              <a:xfrm>
                <a:off x="3105150" y="4638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9" name="Google Shape;6279;p117"/>
              <p:cNvSpPr/>
              <p:nvPr/>
            </p:nvSpPr>
            <p:spPr>
              <a:xfrm>
                <a:off x="3105150" y="4333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0" name="Google Shape;6280;p117"/>
              <p:cNvSpPr/>
              <p:nvPr/>
            </p:nvSpPr>
            <p:spPr>
              <a:xfrm>
                <a:off x="3105150" y="4028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1" name="Google Shape;6281;p117"/>
              <p:cNvSpPr/>
              <p:nvPr/>
            </p:nvSpPr>
            <p:spPr>
              <a:xfrm>
                <a:off x="31051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2" name="Google Shape;6282;p117"/>
              <p:cNvSpPr/>
              <p:nvPr/>
            </p:nvSpPr>
            <p:spPr>
              <a:xfrm>
                <a:off x="31051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3" name="Google Shape;6283;p117"/>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4" name="Google Shape;6284;p117"/>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5" name="Google Shape;6285;p117"/>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6" name="Google Shape;6286;p117"/>
              <p:cNvSpPr/>
              <p:nvPr/>
            </p:nvSpPr>
            <p:spPr>
              <a:xfrm>
                <a:off x="28003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7" name="Google Shape;6287;p117"/>
              <p:cNvSpPr/>
              <p:nvPr/>
            </p:nvSpPr>
            <p:spPr>
              <a:xfrm>
                <a:off x="28003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8" name="Google Shape;6288;p117"/>
              <p:cNvSpPr/>
              <p:nvPr/>
            </p:nvSpPr>
            <p:spPr>
              <a:xfrm>
                <a:off x="34099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9" name="Google Shape;6289;p117"/>
              <p:cNvSpPr/>
              <p:nvPr/>
            </p:nvSpPr>
            <p:spPr>
              <a:xfrm>
                <a:off x="34099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290" name="Google Shape;6290;p117"/>
              <p:cNvCxnSpPr>
                <a:stCxn id="6285" idx="4"/>
                <a:endCxn id="6284" idx="0"/>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1" name="Google Shape;6291;p117"/>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2" name="Google Shape;6292;p117"/>
              <p:cNvCxnSpPr/>
              <p:nvPr/>
            </p:nvCxnSpPr>
            <p:spPr>
              <a:xfrm>
                <a:off x="35100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3" name="Google Shape;6293;p117"/>
              <p:cNvCxnSpPr/>
              <p:nvPr/>
            </p:nvCxnSpPr>
            <p:spPr>
              <a:xfrm>
                <a:off x="3205200" y="33020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4" name="Google Shape;6294;p117"/>
              <p:cNvCxnSpPr/>
              <p:nvPr/>
            </p:nvCxnSpPr>
            <p:spPr>
              <a:xfrm>
                <a:off x="3205200" y="36068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5" name="Google Shape;6295;p117"/>
              <p:cNvCxnSpPr/>
              <p:nvPr/>
            </p:nvCxnSpPr>
            <p:spPr>
              <a:xfrm>
                <a:off x="3205200" y="39116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6" name="Google Shape;6296;p117"/>
              <p:cNvCxnSpPr/>
              <p:nvPr/>
            </p:nvCxnSpPr>
            <p:spPr>
              <a:xfrm>
                <a:off x="3205200" y="4216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7" name="Google Shape;6297;p117"/>
              <p:cNvCxnSpPr/>
              <p:nvPr/>
            </p:nvCxnSpPr>
            <p:spPr>
              <a:xfrm>
                <a:off x="3205200" y="4521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8" name="Google Shape;6298;p117"/>
              <p:cNvCxnSpPr/>
              <p:nvPr/>
            </p:nvCxnSpPr>
            <p:spPr>
              <a:xfrm>
                <a:off x="2900400" y="36068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299" name="Google Shape;6299;p117"/>
              <p:cNvCxnSpPr>
                <a:endCxn id="6280" idx="1"/>
              </p:cNvCxnSpPr>
              <p:nvPr/>
            </p:nvCxnSpPr>
            <p:spPr>
              <a:xfrm>
                <a:off x="2900454" y="3911484"/>
                <a:ext cx="234000" cy="144900"/>
              </a:xfrm>
              <a:prstGeom prst="straightConnector1">
                <a:avLst/>
              </a:prstGeom>
              <a:noFill/>
              <a:ln w="19050" cap="flat" cmpd="sng">
                <a:solidFill>
                  <a:srgbClr val="000000"/>
                </a:solidFill>
                <a:prstDash val="solid"/>
                <a:round/>
                <a:headEnd type="none" w="med" len="med"/>
                <a:tailEnd type="none" w="med" len="med"/>
              </a:ln>
            </p:spPr>
          </p:cxnSp>
          <p:cxnSp>
            <p:nvCxnSpPr>
              <p:cNvPr id="6300" name="Google Shape;6300;p117"/>
              <p:cNvCxnSpPr>
                <a:endCxn id="6282" idx="7"/>
              </p:cNvCxnSpPr>
              <p:nvPr/>
            </p:nvCxnSpPr>
            <p:spPr>
              <a:xfrm flipH="1">
                <a:off x="3275946" y="3301884"/>
                <a:ext cx="234000" cy="144900"/>
              </a:xfrm>
              <a:prstGeom prst="straightConnector1">
                <a:avLst/>
              </a:prstGeom>
              <a:noFill/>
              <a:ln w="19050" cap="flat" cmpd="sng">
                <a:solidFill>
                  <a:srgbClr val="000000"/>
                </a:solidFill>
                <a:prstDash val="solid"/>
                <a:round/>
                <a:headEnd type="none" w="med" len="med"/>
                <a:tailEnd type="none" w="med" len="med"/>
              </a:ln>
            </p:spPr>
          </p:cxnSp>
        </p:grpSp>
        <p:grpSp>
          <p:nvGrpSpPr>
            <p:cNvPr id="6301" name="Google Shape;6301;p117"/>
            <p:cNvGrpSpPr/>
            <p:nvPr/>
          </p:nvGrpSpPr>
          <p:grpSpPr>
            <a:xfrm>
              <a:off x="3028950" y="2200125"/>
              <a:ext cx="200100" cy="609600"/>
              <a:chOff x="3105150" y="2809725"/>
              <a:chExt cx="200100" cy="609600"/>
            </a:xfrm>
          </p:grpSpPr>
          <p:sp>
            <p:nvSpPr>
              <p:cNvPr id="6302" name="Google Shape;6302;p117"/>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03" name="Google Shape;6303;p117"/>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04" name="Google Shape;6304;p117"/>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305" name="Google Shape;6305;p117"/>
              <p:cNvCxnSpPr/>
              <p:nvPr/>
            </p:nvCxnSpPr>
            <p:spPr>
              <a:xfrm>
                <a:off x="3205200" y="3302025"/>
                <a:ext cx="0" cy="117300"/>
              </a:xfrm>
              <a:prstGeom prst="straightConnector1">
                <a:avLst/>
              </a:prstGeom>
              <a:noFill/>
              <a:ln w="19050" cap="flat" cmpd="sng">
                <a:solidFill>
                  <a:srgbClr val="000000"/>
                </a:solidFill>
                <a:prstDash val="solid"/>
                <a:round/>
                <a:headEnd type="none" w="med" len="med"/>
                <a:tailEnd type="none" w="med" len="med"/>
              </a:ln>
            </p:spPr>
          </p:cxnSp>
        </p:grpSp>
        <p:grpSp>
          <p:nvGrpSpPr>
            <p:cNvPr id="6306" name="Google Shape;6306;p117"/>
            <p:cNvGrpSpPr/>
            <p:nvPr/>
          </p:nvGrpSpPr>
          <p:grpSpPr>
            <a:xfrm>
              <a:off x="3199746" y="1895325"/>
              <a:ext cx="334104" cy="941859"/>
              <a:chOff x="3199746" y="1895325"/>
              <a:chExt cx="334104" cy="941859"/>
            </a:xfrm>
          </p:grpSpPr>
          <p:grpSp>
            <p:nvGrpSpPr>
              <p:cNvPr id="6307" name="Google Shape;6307;p117"/>
              <p:cNvGrpSpPr/>
              <p:nvPr/>
            </p:nvGrpSpPr>
            <p:grpSpPr>
              <a:xfrm>
                <a:off x="3333750" y="1895325"/>
                <a:ext cx="200100" cy="797100"/>
                <a:chOff x="3105150" y="2504925"/>
                <a:chExt cx="200100" cy="797100"/>
              </a:xfrm>
            </p:grpSpPr>
            <p:sp>
              <p:nvSpPr>
                <p:cNvPr id="6308" name="Google Shape;6308;p117"/>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09" name="Google Shape;6309;p117"/>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0" name="Google Shape;6310;p117"/>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11" name="Google Shape;6311;p117"/>
                <p:cNvCxnSpPr>
                  <a:stCxn id="6310" idx="4"/>
                  <a:endCxn id="6309" idx="0"/>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312" name="Google Shape;6312;p117"/>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grpSp>
          <p:cxnSp>
            <p:nvCxnSpPr>
              <p:cNvPr id="6313" name="Google Shape;6313;p117"/>
              <p:cNvCxnSpPr/>
              <p:nvPr/>
            </p:nvCxnSpPr>
            <p:spPr>
              <a:xfrm flipH="1">
                <a:off x="3199746" y="2692284"/>
                <a:ext cx="234000" cy="144900"/>
              </a:xfrm>
              <a:prstGeom prst="straightConnector1">
                <a:avLst/>
              </a:prstGeom>
              <a:noFill/>
              <a:ln w="19050" cap="flat" cmpd="sng">
                <a:solidFill>
                  <a:srgbClr val="000000"/>
                </a:solidFill>
                <a:prstDash val="solid"/>
                <a:round/>
                <a:headEnd type="none" w="med" len="med"/>
                <a:tailEnd type="none" w="med" len="med"/>
              </a:ln>
            </p:spPr>
          </p:cxnSp>
        </p:grpSp>
        <p:sp>
          <p:nvSpPr>
            <p:cNvPr id="6267" name="Google Shape;6267;p117"/>
            <p:cNvSpPr/>
            <p:nvPr/>
          </p:nvSpPr>
          <p:spPr>
            <a:xfrm>
              <a:off x="3028950" y="1590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14" name="Google Shape;6314;p117"/>
            <p:cNvCxnSpPr>
              <a:stCxn id="6267" idx="5"/>
            </p:cNvCxnSpPr>
            <p:nvPr/>
          </p:nvCxnSpPr>
          <p:spPr>
            <a:xfrm>
              <a:off x="3199746" y="1750566"/>
              <a:ext cx="163200" cy="172200"/>
            </a:xfrm>
            <a:prstGeom prst="straightConnector1">
              <a:avLst/>
            </a:prstGeom>
            <a:noFill/>
            <a:ln w="19050" cap="flat" cmpd="sng">
              <a:solidFill>
                <a:srgbClr val="000000"/>
              </a:solidFill>
              <a:prstDash val="solid"/>
              <a:round/>
              <a:headEnd type="none" w="med" len="med"/>
              <a:tailEnd type="none" w="med" len="med"/>
            </a:ln>
          </p:spPr>
        </p:cxnSp>
        <p:cxnSp>
          <p:nvCxnSpPr>
            <p:cNvPr id="6315" name="Google Shape;6315;p117"/>
            <p:cNvCxnSpPr>
              <a:endCxn id="6303" idx="0"/>
            </p:cNvCxnSpPr>
            <p:nvPr/>
          </p:nvCxnSpPr>
          <p:spPr>
            <a:xfrm>
              <a:off x="3129000" y="1778025"/>
              <a:ext cx="0" cy="422100"/>
            </a:xfrm>
            <a:prstGeom prst="straightConnector1">
              <a:avLst/>
            </a:prstGeom>
            <a:noFill/>
            <a:ln w="19050" cap="flat" cmpd="sng">
              <a:solidFill>
                <a:srgbClr val="000000"/>
              </a:solidFill>
              <a:prstDash val="solid"/>
              <a:round/>
              <a:headEnd type="none" w="med" len="med"/>
              <a:tailEnd type="none" w="med" len="med"/>
            </a:ln>
          </p:spPr>
        </p:cxnSp>
        <p:sp>
          <p:nvSpPr>
            <p:cNvPr id="6316" name="Google Shape;6316;p117"/>
            <p:cNvSpPr/>
            <p:nvPr/>
          </p:nvSpPr>
          <p:spPr>
            <a:xfrm>
              <a:off x="30289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17" name="Google Shape;6317;p117"/>
            <p:cNvCxnSpPr/>
            <p:nvPr/>
          </p:nvCxnSpPr>
          <p:spPr>
            <a:xfrm flipH="1">
              <a:off x="2894946" y="3911484"/>
              <a:ext cx="234000" cy="144900"/>
            </a:xfrm>
            <a:prstGeom prst="straightConnector1">
              <a:avLst/>
            </a:prstGeom>
            <a:noFill/>
            <a:ln w="19050" cap="flat" cmpd="sng">
              <a:solidFill>
                <a:srgbClr val="000000"/>
              </a:solidFill>
              <a:prstDash val="solid"/>
              <a:round/>
              <a:headEnd type="none" w="med" len="med"/>
              <a:tailEnd type="none" w="med" len="med"/>
            </a:ln>
          </p:spPr>
        </p:cxnSp>
        <p:sp>
          <p:nvSpPr>
            <p:cNvPr id="6318" name="Google Shape;6318;p117"/>
            <p:cNvSpPr/>
            <p:nvPr/>
          </p:nvSpPr>
          <p:spPr>
            <a:xfrm>
              <a:off x="30289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19" name="Google Shape;6319;p117"/>
            <p:cNvCxnSpPr/>
            <p:nvPr/>
          </p:nvCxnSpPr>
          <p:spPr>
            <a:xfrm>
              <a:off x="3129000" y="3606825"/>
              <a:ext cx="0" cy="117300"/>
            </a:xfrm>
            <a:prstGeom prst="straightConnector1">
              <a:avLst/>
            </a:prstGeom>
            <a:noFill/>
            <a:ln w="19050" cap="flat" cmpd="sng">
              <a:solidFill>
                <a:srgbClr val="000000"/>
              </a:solidFill>
              <a:prstDash val="solid"/>
              <a:round/>
              <a:headEnd type="none" w="med" len="med"/>
              <a:tailEnd type="none" w="med" len="med"/>
            </a:ln>
          </p:spPr>
        </p:cxnSp>
        <p:grpSp>
          <p:nvGrpSpPr>
            <p:cNvPr id="6320" name="Google Shape;6320;p117"/>
            <p:cNvGrpSpPr/>
            <p:nvPr/>
          </p:nvGrpSpPr>
          <p:grpSpPr>
            <a:xfrm>
              <a:off x="3229025" y="3367075"/>
              <a:ext cx="920400" cy="285900"/>
              <a:chOff x="4067225" y="2986075"/>
              <a:chExt cx="920400" cy="285900"/>
            </a:xfrm>
          </p:grpSpPr>
          <p:sp>
            <p:nvSpPr>
              <p:cNvPr id="6321" name="Google Shape;6321;p117"/>
              <p:cNvSpPr txBox="1"/>
              <p:nvPr/>
            </p:nvSpPr>
            <p:spPr>
              <a:xfrm>
                <a:off x="4348925" y="2986075"/>
                <a:ext cx="6387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drunk</a:t>
                </a:r>
                <a:endParaRPr sz="1467">
                  <a:latin typeface="Roboto Mono"/>
                  <a:ea typeface="Roboto Mono"/>
                  <a:cs typeface="Roboto Mono"/>
                  <a:sym typeface="Roboto Mono"/>
                </a:endParaRPr>
              </a:p>
            </p:txBody>
          </p:sp>
          <p:cxnSp>
            <p:nvCxnSpPr>
              <p:cNvPr id="6322" name="Google Shape;6322;p117"/>
              <p:cNvCxnSpPr>
                <a:stCxn id="6321" idx="1"/>
              </p:cNvCxnSpPr>
              <p:nvPr/>
            </p:nvCxnSpPr>
            <p:spPr>
              <a:xfrm flipH="1">
                <a:off x="4067225" y="3129025"/>
                <a:ext cx="281700" cy="3000"/>
              </a:xfrm>
              <a:prstGeom prst="straightConnector1">
                <a:avLst/>
              </a:prstGeom>
              <a:noFill/>
              <a:ln w="9525" cap="flat" cmpd="sng">
                <a:solidFill>
                  <a:schemeClr val="dk2"/>
                </a:solidFill>
                <a:prstDash val="solid"/>
                <a:round/>
                <a:headEnd type="none" w="med" len="med"/>
                <a:tailEnd type="triangle" w="med" len="med"/>
              </a:ln>
            </p:spPr>
          </p:cxnSp>
        </p:grpSp>
        <p:grpSp>
          <p:nvGrpSpPr>
            <p:cNvPr id="6323" name="Google Shape;6323;p117"/>
            <p:cNvGrpSpPr/>
            <p:nvPr/>
          </p:nvGrpSpPr>
          <p:grpSpPr>
            <a:xfrm>
              <a:off x="2724150" y="2200125"/>
              <a:ext cx="200100" cy="304800"/>
              <a:chOff x="3105150" y="2504925"/>
              <a:chExt cx="200100" cy="304800"/>
            </a:xfrm>
          </p:grpSpPr>
          <p:sp>
            <p:nvSpPr>
              <p:cNvPr id="6324" name="Google Shape;6324;p117"/>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25" name="Google Shape;6325;p117"/>
              <p:cNvCxnSpPr>
                <a:stCxn id="6324" idx="4"/>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grpSp>
        <p:grpSp>
          <p:nvGrpSpPr>
            <p:cNvPr id="6326" name="Google Shape;6326;p117"/>
            <p:cNvGrpSpPr/>
            <p:nvPr/>
          </p:nvGrpSpPr>
          <p:grpSpPr>
            <a:xfrm>
              <a:off x="2724150" y="1895325"/>
              <a:ext cx="200100" cy="304800"/>
              <a:chOff x="3105150" y="2504925"/>
              <a:chExt cx="200100" cy="304800"/>
            </a:xfrm>
          </p:grpSpPr>
          <p:sp>
            <p:nvSpPr>
              <p:cNvPr id="6327" name="Google Shape;6327;p117"/>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28" name="Google Shape;6328;p117"/>
              <p:cNvCxnSpPr>
                <a:stCxn id="6327" idx="4"/>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grpSp>
      </p:grpSp>
      <p:grpSp>
        <p:nvGrpSpPr>
          <p:cNvPr id="6329" name="Google Shape;6329;p117"/>
          <p:cNvGrpSpPr/>
          <p:nvPr/>
        </p:nvGrpSpPr>
        <p:grpSpPr>
          <a:xfrm>
            <a:off x="314000" y="1580601"/>
            <a:ext cx="1625600" cy="1111767"/>
            <a:chOff x="235500" y="1185450"/>
            <a:chExt cx="1219200" cy="833825"/>
          </a:xfrm>
        </p:grpSpPr>
        <p:pic>
          <p:nvPicPr>
            <p:cNvPr id="6330" name="Google Shape;6330;p117"/>
            <p:cNvPicPr preferRelativeResize="0"/>
            <p:nvPr/>
          </p:nvPicPr>
          <p:blipFill>
            <a:blip r:embed="rId4">
              <a:alphaModFix/>
            </a:blip>
            <a:stretch>
              <a:fillRect/>
            </a:stretch>
          </p:blipFill>
          <p:spPr>
            <a:xfrm>
              <a:off x="311700" y="1185450"/>
              <a:ext cx="594275" cy="594275"/>
            </a:xfrm>
            <a:prstGeom prst="rect">
              <a:avLst/>
            </a:prstGeom>
            <a:noFill/>
            <a:ln>
              <a:noFill/>
            </a:ln>
          </p:spPr>
        </p:pic>
        <p:sp>
          <p:nvSpPr>
            <p:cNvPr id="6331" name="Google Shape;6331;p117"/>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grpSp>
        <p:nvGrpSpPr>
          <p:cNvPr id="6332" name="Google Shape;6332;p117"/>
          <p:cNvGrpSpPr/>
          <p:nvPr/>
        </p:nvGrpSpPr>
        <p:grpSpPr>
          <a:xfrm>
            <a:off x="314000" y="2596601"/>
            <a:ext cx="1625600" cy="1073383"/>
            <a:chOff x="235500" y="1947450"/>
            <a:chExt cx="1219200" cy="805037"/>
          </a:xfrm>
        </p:grpSpPr>
        <p:pic>
          <p:nvPicPr>
            <p:cNvPr id="6333" name="Google Shape;6333;p117"/>
            <p:cNvPicPr preferRelativeResize="0"/>
            <p:nvPr/>
          </p:nvPicPr>
          <p:blipFill rotWithShape="1">
            <a:blip r:embed="rId5">
              <a:alphaModFix/>
            </a:blip>
            <a:srcRect/>
            <a:stretch/>
          </p:blipFill>
          <p:spPr>
            <a:xfrm>
              <a:off x="311700" y="1947450"/>
              <a:ext cx="594275" cy="594275"/>
            </a:xfrm>
            <a:prstGeom prst="rect">
              <a:avLst/>
            </a:prstGeom>
            <a:noFill/>
            <a:ln>
              <a:noFill/>
            </a:ln>
          </p:spPr>
        </p:pic>
        <p:sp>
          <p:nvSpPr>
            <p:cNvPr id="6334" name="Google Shape;6334;p117"/>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grpSp>
        <p:nvGrpSpPr>
          <p:cNvPr id="6335" name="Google Shape;6335;p117"/>
          <p:cNvGrpSpPr/>
          <p:nvPr/>
        </p:nvGrpSpPr>
        <p:grpSpPr>
          <a:xfrm>
            <a:off x="314000" y="3511001"/>
            <a:ext cx="1625600" cy="1111767"/>
            <a:chOff x="8160300" y="4233450"/>
            <a:chExt cx="1219200" cy="833825"/>
          </a:xfrm>
        </p:grpSpPr>
        <p:pic>
          <p:nvPicPr>
            <p:cNvPr id="6336" name="Google Shape;6336;p117"/>
            <p:cNvPicPr preferRelativeResize="0"/>
            <p:nvPr/>
          </p:nvPicPr>
          <p:blipFill rotWithShape="1">
            <a:blip r:embed="rId6">
              <a:alphaModFix/>
            </a:blip>
            <a:srcRect/>
            <a:stretch/>
          </p:blipFill>
          <p:spPr>
            <a:xfrm>
              <a:off x="8236500" y="4233450"/>
              <a:ext cx="594275" cy="594275"/>
            </a:xfrm>
            <a:prstGeom prst="rect">
              <a:avLst/>
            </a:prstGeom>
            <a:noFill/>
            <a:ln>
              <a:noFill/>
            </a:ln>
          </p:spPr>
        </p:pic>
        <p:sp>
          <p:nvSpPr>
            <p:cNvPr id="6337" name="Google Shape;6337;p117"/>
            <p:cNvSpPr txBox="1"/>
            <p:nvPr/>
          </p:nvSpPr>
          <p:spPr>
            <a:xfrm>
              <a:off x="8160300" y="4664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objects</a:t>
              </a:r>
              <a:endParaRPr sz="1467">
                <a:latin typeface="Roboto Mono"/>
                <a:ea typeface="Roboto Mono"/>
                <a:cs typeface="Roboto Mono"/>
                <a:sym typeface="Roboto Mono"/>
              </a:endParaRPr>
            </a:p>
          </p:txBody>
        </p:sp>
      </p:grpSp>
      <p:sp>
        <p:nvSpPr>
          <p:cNvPr id="6338" name="Google Shape;6338;p117"/>
          <p:cNvSpPr txBox="1">
            <a:spLocks noGrp="1"/>
          </p:cNvSpPr>
          <p:nvPr>
            <p:ph type="body" idx="1"/>
          </p:nvPr>
        </p:nvSpPr>
        <p:spPr>
          <a:xfrm>
            <a:off x="6096000" y="1536633"/>
            <a:ext cx="4843600" cy="4140000"/>
          </a:xfrm>
          <a:prstGeom prst="rect">
            <a:avLst/>
          </a:prstGeom>
          <a:noFill/>
        </p:spPr>
        <p:txBody>
          <a:bodyPr spcFirstLastPara="1" vert="horz" wrap="square" lIns="121900" tIns="121900" rIns="121900" bIns="121900" rtlCol="0" anchor="t" anchorCtr="0">
            <a:noAutofit/>
          </a:bodyPr>
          <a:lstStyle/>
          <a:p>
            <a:pPr>
              <a:buChar char="-"/>
            </a:pPr>
            <a:r>
              <a:rPr lang="en"/>
              <a:t>This is pretty much Git</a:t>
            </a:r>
            <a:endParaRPr/>
          </a:p>
          <a:p>
            <a:pPr indent="0">
              <a:spcBef>
                <a:spcPts val="2133"/>
              </a:spcBef>
              <a:buNone/>
            </a:pPr>
            <a:endParaRPr/>
          </a:p>
          <a:p>
            <a:pPr>
              <a:spcBef>
                <a:spcPts val="2133"/>
              </a:spcBef>
              <a:buChar char="-"/>
            </a:pPr>
            <a:r>
              <a:rPr lang="en"/>
              <a:t>Nicer command line tools for all these operations</a:t>
            </a:r>
            <a:endParaRPr/>
          </a:p>
          <a:p>
            <a:pPr indent="0">
              <a:spcBef>
                <a:spcPts val="2133"/>
              </a:spcBef>
              <a:buNone/>
            </a:pPr>
            <a:endParaRPr/>
          </a:p>
          <a:p>
            <a:pPr>
              <a:spcBef>
                <a:spcPts val="2133"/>
              </a:spcBef>
              <a:buChar char="-"/>
            </a:pPr>
            <a:r>
              <a:rPr lang="en"/>
              <a:t>Many, many other tools</a:t>
            </a:r>
            <a:endParaRPr/>
          </a:p>
          <a:p>
            <a:pPr marL="0" indent="0">
              <a:spcBef>
                <a:spcPts val="2133"/>
              </a:spcBef>
              <a:spcAft>
                <a:spcPts val="2133"/>
              </a:spcAft>
              <a:buNone/>
            </a:pP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lstStyle/>
          <a:p>
            <a:r>
              <a:rPr lang="en-US" dirty="0"/>
              <a:t>What is</a:t>
            </a:r>
          </a:p>
        </p:txBody>
      </p:sp>
      <p:sp>
        <p:nvSpPr>
          <p:cNvPr id="10" name="Oval 9">
            <a:extLst>
              <a:ext uri="{FF2B5EF4-FFF2-40B4-BE49-F238E27FC236}">
                <a16:creationId xmlns:a16="http://schemas.microsoft.com/office/drawing/2014/main" id="{C9975B72-4581-4DBC-941E-6521DE4DBE6A}"/>
              </a:ext>
              <a:ext uri="{C183D7F6-B498-43B3-948B-1728B52AA6E4}">
                <adec:decorative xmlns:adec="http://schemas.microsoft.com/office/drawing/2017/decorative" val="1"/>
              </a:ext>
            </a:extLst>
          </p:cNvPr>
          <p:cNvSpPr/>
          <p:nvPr/>
        </p:nvSpPr>
        <p:spPr>
          <a:xfrm>
            <a:off x="541284" y="3312129"/>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8514EB5-3483-49AA-8069-F74D82B84A67}"/>
              </a:ext>
            </a:extLst>
          </p:cNvPr>
          <p:cNvSpPr txBox="1"/>
          <p:nvPr/>
        </p:nvSpPr>
        <p:spPr>
          <a:xfrm>
            <a:off x="606778" y="3346074"/>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1</a:t>
            </a:r>
          </a:p>
        </p:txBody>
      </p:sp>
      <p:sp>
        <p:nvSpPr>
          <p:cNvPr id="12" name="Oval 11">
            <a:extLst>
              <a:ext uri="{FF2B5EF4-FFF2-40B4-BE49-F238E27FC236}">
                <a16:creationId xmlns:a16="http://schemas.microsoft.com/office/drawing/2014/main" id="{41D35B0B-D4ED-464C-873F-642CBEC70581}"/>
              </a:ext>
              <a:ext uri="{C183D7F6-B498-43B3-948B-1728B52AA6E4}">
                <adec:decorative xmlns:adec="http://schemas.microsoft.com/office/drawing/2017/decorative" val="1"/>
              </a:ext>
            </a:extLst>
          </p:cNvPr>
          <p:cNvSpPr/>
          <p:nvPr/>
        </p:nvSpPr>
        <p:spPr>
          <a:xfrm>
            <a:off x="541284" y="4317127"/>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3" name="TextBox 12">
            <a:extLst>
              <a:ext uri="{FF2B5EF4-FFF2-40B4-BE49-F238E27FC236}">
                <a16:creationId xmlns:a16="http://schemas.microsoft.com/office/drawing/2014/main" id="{1415C840-04E8-4B3B-A920-8B11BE41875C}"/>
              </a:ext>
            </a:extLst>
          </p:cNvPr>
          <p:cNvSpPr txBox="1"/>
          <p:nvPr/>
        </p:nvSpPr>
        <p:spPr>
          <a:xfrm>
            <a:off x="590828" y="4351072"/>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2</a:t>
            </a:r>
          </a:p>
        </p:txBody>
      </p:sp>
      <p:sp>
        <p:nvSpPr>
          <p:cNvPr id="14" name="Oval 13">
            <a:extLst>
              <a:ext uri="{FF2B5EF4-FFF2-40B4-BE49-F238E27FC236}">
                <a16:creationId xmlns:a16="http://schemas.microsoft.com/office/drawing/2014/main" id="{87375A3E-5AEC-448F-857F-931E05CDE69B}"/>
              </a:ext>
              <a:ext uri="{C183D7F6-B498-43B3-948B-1728B52AA6E4}">
                <adec:decorative xmlns:adec="http://schemas.microsoft.com/office/drawing/2017/decorative" val="1"/>
              </a:ext>
            </a:extLst>
          </p:cNvPr>
          <p:cNvSpPr/>
          <p:nvPr/>
        </p:nvSpPr>
        <p:spPr>
          <a:xfrm>
            <a:off x="541284" y="5101912"/>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5" name="TextBox 14">
            <a:extLst>
              <a:ext uri="{FF2B5EF4-FFF2-40B4-BE49-F238E27FC236}">
                <a16:creationId xmlns:a16="http://schemas.microsoft.com/office/drawing/2014/main" id="{3C96C1C0-BDE5-4837-A952-08C154405894}"/>
              </a:ext>
            </a:extLst>
          </p:cNvPr>
          <p:cNvSpPr txBox="1"/>
          <p:nvPr/>
        </p:nvSpPr>
        <p:spPr>
          <a:xfrm>
            <a:off x="606777" y="5122070"/>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3</a:t>
            </a:r>
          </a:p>
        </p:txBody>
      </p:sp>
      <p:sp>
        <p:nvSpPr>
          <p:cNvPr id="16" name="Oval 15">
            <a:extLst>
              <a:ext uri="{FF2B5EF4-FFF2-40B4-BE49-F238E27FC236}">
                <a16:creationId xmlns:a16="http://schemas.microsoft.com/office/drawing/2014/main" id="{404EE672-043B-4A9C-9B4F-61AC099E5B5B}"/>
              </a:ext>
              <a:ext uri="{C183D7F6-B498-43B3-948B-1728B52AA6E4}">
                <adec:decorative xmlns:adec="http://schemas.microsoft.com/office/drawing/2017/decorative" val="1"/>
              </a:ext>
            </a:extLst>
          </p:cNvPr>
          <p:cNvSpPr/>
          <p:nvPr/>
        </p:nvSpPr>
        <p:spPr>
          <a:xfrm>
            <a:off x="5862000" y="1929806"/>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8" name="Oval 17">
            <a:extLst>
              <a:ext uri="{FF2B5EF4-FFF2-40B4-BE49-F238E27FC236}">
                <a16:creationId xmlns:a16="http://schemas.microsoft.com/office/drawing/2014/main" id="{1E81ECD2-4232-42E4-A14F-84BAA99BDC27}"/>
              </a:ext>
              <a:ext uri="{C183D7F6-B498-43B3-948B-1728B52AA6E4}">
                <adec:decorative xmlns:adec="http://schemas.microsoft.com/office/drawing/2017/decorative" val="1"/>
              </a:ext>
            </a:extLst>
          </p:cNvPr>
          <p:cNvSpPr/>
          <p:nvPr/>
        </p:nvSpPr>
        <p:spPr>
          <a:xfrm>
            <a:off x="4661243" y="3849127"/>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20" name="Oval 19">
            <a:extLst>
              <a:ext uri="{FF2B5EF4-FFF2-40B4-BE49-F238E27FC236}">
                <a16:creationId xmlns:a16="http://schemas.microsoft.com/office/drawing/2014/main" id="{8AFF0EF1-BB55-49E5-9FD1-D567B4A3DA3B}"/>
              </a:ext>
              <a:ext uri="{C183D7F6-B498-43B3-948B-1728B52AA6E4}">
                <adec:decorative xmlns:adec="http://schemas.microsoft.com/office/drawing/2017/decorative" val="1"/>
              </a:ext>
            </a:extLst>
          </p:cNvPr>
          <p:cNvSpPr/>
          <p:nvPr/>
        </p:nvSpPr>
        <p:spPr>
          <a:xfrm>
            <a:off x="254598" y="65257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p:txBody>
          <a:bodyPr>
            <a:normAutofit fontScale="92500" lnSpcReduction="20000"/>
          </a:bodyPr>
          <a:lstStyle/>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A system that records changes to a set of files over time. Essential for a project development being worked on by multiple people.</a:t>
            </a:r>
          </a:p>
          <a:p>
            <a:pPr marL="0" lvl="0" indent="0">
              <a:lnSpc>
                <a:spcPct val="100000"/>
              </a:lnSpc>
              <a:spcAft>
                <a:spcPts val="2400"/>
              </a:spcAft>
              <a:buNone/>
            </a:pPr>
            <a:r>
              <a:rPr lang="en-US" sz="3000" b="1" dirty="0">
                <a:solidFill>
                  <a:prstClr val="black">
                    <a:lumMod val="85000"/>
                    <a:lumOff val="15000"/>
                  </a:prstClr>
                </a:solidFill>
                <a:cs typeface="Segoe UI" panose="020B0502040204020203" pitchFamily="34" charset="0"/>
              </a:rPr>
              <a:t>Why do we need it?</a:t>
            </a:r>
          </a:p>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Keep every version of the file(source code, image…)</a:t>
            </a:r>
          </a:p>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Work easily with several developers.</a:t>
            </a:r>
          </a:p>
          <a:p>
            <a:pPr marL="0" lvl="0" indent="0">
              <a:lnSpc>
                <a:spcPct val="100000"/>
              </a:lnSpc>
              <a:spcAft>
                <a:spcPts val="2400"/>
              </a:spcAft>
              <a:buNone/>
            </a:pPr>
            <a:r>
              <a:rPr lang="en-US" sz="3000" dirty="0">
                <a:solidFill>
                  <a:prstClr val="black">
                    <a:lumMod val="85000"/>
                    <a:lumOff val="15000"/>
                  </a:prstClr>
                </a:solidFill>
                <a:cs typeface="Segoe UI" panose="020B0502040204020203" pitchFamily="34" charset="0"/>
              </a:rPr>
              <a:t>Compare changes revert files back to the previous state…</a:t>
            </a:r>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adec="http://schemas.microsoft.com/office/drawing/2017/decorative" val="1"/>
              </a:ext>
            </a:extLst>
          </p:cNvPr>
          <p:cNvSpPr/>
          <p:nvPr/>
        </p:nvSpPr>
        <p:spPr>
          <a:xfrm>
            <a:off x="7620854" y="2301110"/>
            <a:ext cx="3833906" cy="2611038"/>
          </a:xfrm>
          <a:prstGeom prst="roundRect">
            <a:avLst>
              <a:gd name="adj" fmla="val 50000"/>
            </a:avLst>
          </a:prstGeom>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VCS?</a:t>
            </a:r>
            <a:endParaRPr lang="en-US" dirty="0"/>
          </a:p>
        </p:txBody>
      </p:sp>
    </p:spTree>
    <p:extLst>
      <p:ext uri="{BB962C8B-B14F-4D97-AF65-F5344CB8AC3E}">
        <p14:creationId xmlns:p14="http://schemas.microsoft.com/office/powerpoint/2010/main" val="26218679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42"/>
        <p:cNvGrpSpPr/>
        <p:nvPr/>
      </p:nvGrpSpPr>
      <p:grpSpPr>
        <a:xfrm>
          <a:off x="0" y="0"/>
          <a:ext cx="0" cy="0"/>
          <a:chOff x="0" y="0"/>
          <a:chExt cx="0" cy="0"/>
        </a:xfrm>
      </p:grpSpPr>
      <p:sp>
        <p:nvSpPr>
          <p:cNvPr id="6343" name="Google Shape;6343;p1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Commands: Getting Started</a:t>
            </a:r>
            <a:endParaRPr/>
          </a:p>
        </p:txBody>
      </p:sp>
      <p:sp>
        <p:nvSpPr>
          <p:cNvPr id="6344" name="Google Shape;6344;p1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har char="-"/>
            </a:pPr>
            <a:r>
              <a:rPr lang="en"/>
              <a:t>First, tell Git who you are:</a:t>
            </a:r>
            <a:endParaRPr/>
          </a:p>
          <a:p>
            <a:pPr lvl="1" indent="-457189">
              <a:spcBef>
                <a:spcPts val="0"/>
              </a:spcBef>
              <a:buSzPts val="1800"/>
              <a:buFont typeface="Roboto Mono"/>
              <a:buChar char="-"/>
            </a:pPr>
            <a:r>
              <a:rPr lang="en" sz="2400">
                <a:latin typeface="Roboto Mono"/>
                <a:ea typeface="Roboto Mono"/>
                <a:cs typeface="Roboto Mono"/>
                <a:sym typeface="Roboto Mono"/>
              </a:rPr>
              <a:t>git config --global user.name “My Name”</a:t>
            </a:r>
            <a:endParaRPr sz="2400">
              <a:latin typeface="Roboto Mono"/>
              <a:ea typeface="Roboto Mono"/>
              <a:cs typeface="Roboto Mono"/>
              <a:sym typeface="Roboto Mono"/>
            </a:endParaRPr>
          </a:p>
          <a:p>
            <a:pPr lvl="1" indent="-457189">
              <a:spcBef>
                <a:spcPts val="0"/>
              </a:spcBef>
              <a:buSzPts val="1800"/>
              <a:buFont typeface="Roboto Mono"/>
              <a:buChar char="-"/>
            </a:pPr>
            <a:r>
              <a:rPr lang="en" sz="2400">
                <a:latin typeface="Roboto Mono"/>
                <a:ea typeface="Roboto Mono"/>
                <a:cs typeface="Roboto Mono"/>
                <a:sym typeface="Roboto Mono"/>
              </a:rPr>
              <a:t>git config --global user.email “my@email.address”</a:t>
            </a:r>
            <a:endParaRPr sz="2400">
              <a:latin typeface="Roboto Mono"/>
              <a:ea typeface="Roboto Mono"/>
              <a:cs typeface="Roboto Mono"/>
              <a:sym typeface="Roboto Mono"/>
            </a:endParaRPr>
          </a:p>
          <a:p>
            <a:pPr>
              <a:buChar char="-"/>
            </a:pPr>
            <a:r>
              <a:rPr lang="en"/>
              <a:t>Get help:</a:t>
            </a:r>
            <a:endParaRPr/>
          </a:p>
          <a:p>
            <a:pPr lvl="1" indent="-457189">
              <a:spcBef>
                <a:spcPts val="0"/>
              </a:spcBef>
              <a:buSzPts val="1800"/>
              <a:buFont typeface="Roboto Mono"/>
              <a:buChar char="-"/>
            </a:pPr>
            <a:r>
              <a:rPr lang="en" sz="2400">
                <a:latin typeface="Roboto Mono"/>
                <a:ea typeface="Roboto Mono"/>
                <a:cs typeface="Roboto Mono"/>
                <a:sym typeface="Roboto Mono"/>
              </a:rPr>
              <a:t>git &lt;command&gt; -h</a:t>
            </a:r>
            <a:endParaRPr sz="2400">
              <a:latin typeface="Roboto Mono"/>
              <a:ea typeface="Roboto Mono"/>
              <a:cs typeface="Roboto Mono"/>
              <a:sym typeface="Roboto Mono"/>
            </a:endParaRPr>
          </a:p>
          <a:p>
            <a:pPr lvl="1" indent="-457189">
              <a:spcBef>
                <a:spcPts val="0"/>
              </a:spcBef>
              <a:buSzPts val="1800"/>
              <a:buFont typeface="Roboto Mono"/>
              <a:buChar char="-"/>
            </a:pPr>
            <a:r>
              <a:rPr lang="en" sz="2400">
                <a:latin typeface="Roboto Mono"/>
                <a:ea typeface="Roboto Mono"/>
                <a:cs typeface="Roboto Mono"/>
                <a:sym typeface="Roboto Mono"/>
              </a:rPr>
              <a:t>git help &lt;command&gt;</a:t>
            </a:r>
            <a:endParaRPr sz="2400">
              <a:latin typeface="Roboto Mono"/>
              <a:ea typeface="Roboto Mono"/>
              <a:cs typeface="Roboto Mono"/>
              <a:sym typeface="Roboto Mono"/>
            </a:endParaRPr>
          </a:p>
          <a:p>
            <a:pPr>
              <a:buChar char="-"/>
            </a:pPr>
            <a:r>
              <a:rPr lang="en"/>
              <a:t>Start a new Git repository:</a:t>
            </a:r>
            <a:endParaRPr/>
          </a:p>
          <a:p>
            <a:pPr lvl="1" indent="-457189">
              <a:spcBef>
                <a:spcPts val="0"/>
              </a:spcBef>
              <a:buSzPts val="1800"/>
              <a:buFont typeface="Roboto Mono"/>
              <a:buChar char="-"/>
            </a:pPr>
            <a:r>
              <a:rPr lang="en" sz="2400">
                <a:latin typeface="Roboto Mono"/>
                <a:ea typeface="Roboto Mono"/>
                <a:cs typeface="Roboto Mono"/>
                <a:sym typeface="Roboto Mono"/>
              </a:rPr>
              <a:t>git init</a:t>
            </a:r>
            <a:endParaRPr sz="2400">
              <a:latin typeface="Roboto Mono"/>
              <a:ea typeface="Roboto Mono"/>
              <a:cs typeface="Roboto Mono"/>
              <a:sym typeface="Roboto Mon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8"/>
        <p:cNvGrpSpPr/>
        <p:nvPr/>
      </p:nvGrpSpPr>
      <p:grpSpPr>
        <a:xfrm>
          <a:off x="0" y="0"/>
          <a:ext cx="0" cy="0"/>
          <a:chOff x="0" y="0"/>
          <a:chExt cx="0" cy="0"/>
        </a:xfrm>
      </p:grpSpPr>
      <p:sp>
        <p:nvSpPr>
          <p:cNvPr id="6349" name="Google Shape;6349;p1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Commands: Making snapshots</a:t>
            </a:r>
            <a:endParaRPr/>
          </a:p>
          <a:p>
            <a:pPr algn="l"/>
            <a:endParaRPr/>
          </a:p>
        </p:txBody>
      </p:sp>
      <p:grpSp>
        <p:nvGrpSpPr>
          <p:cNvPr id="6350" name="Google Shape;6350;p119"/>
          <p:cNvGrpSpPr/>
          <p:nvPr/>
        </p:nvGrpSpPr>
        <p:grpSpPr>
          <a:xfrm>
            <a:off x="314000" y="1580601"/>
            <a:ext cx="1625600" cy="1111767"/>
            <a:chOff x="235500" y="1185450"/>
            <a:chExt cx="1219200" cy="833825"/>
          </a:xfrm>
        </p:grpSpPr>
        <p:pic>
          <p:nvPicPr>
            <p:cNvPr id="6351" name="Google Shape;6351;p119"/>
            <p:cNvPicPr preferRelativeResize="0"/>
            <p:nvPr/>
          </p:nvPicPr>
          <p:blipFill>
            <a:blip r:embed="rId3">
              <a:alphaModFix/>
            </a:blip>
            <a:stretch>
              <a:fillRect/>
            </a:stretch>
          </p:blipFill>
          <p:spPr>
            <a:xfrm>
              <a:off x="311700" y="1185450"/>
              <a:ext cx="594275" cy="594275"/>
            </a:xfrm>
            <a:prstGeom prst="rect">
              <a:avLst/>
            </a:prstGeom>
            <a:noFill/>
            <a:ln>
              <a:noFill/>
            </a:ln>
          </p:spPr>
        </p:pic>
        <p:sp>
          <p:nvSpPr>
            <p:cNvPr id="6352" name="Google Shape;6352;p119"/>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grpSp>
        <p:nvGrpSpPr>
          <p:cNvPr id="6353" name="Google Shape;6353;p119"/>
          <p:cNvGrpSpPr/>
          <p:nvPr/>
        </p:nvGrpSpPr>
        <p:grpSpPr>
          <a:xfrm>
            <a:off x="2041200" y="1592637"/>
            <a:ext cx="1625600" cy="1073383"/>
            <a:chOff x="235500" y="1947450"/>
            <a:chExt cx="1219200" cy="805037"/>
          </a:xfrm>
        </p:grpSpPr>
        <p:pic>
          <p:nvPicPr>
            <p:cNvPr id="6354" name="Google Shape;6354;p119"/>
            <p:cNvPicPr preferRelativeResize="0"/>
            <p:nvPr/>
          </p:nvPicPr>
          <p:blipFill rotWithShape="1">
            <a:blip r:embed="rId4">
              <a:alphaModFix/>
            </a:blip>
            <a:srcRect/>
            <a:stretch/>
          </p:blipFill>
          <p:spPr>
            <a:xfrm>
              <a:off x="311700" y="1947450"/>
              <a:ext cx="594275" cy="594275"/>
            </a:xfrm>
            <a:prstGeom prst="rect">
              <a:avLst/>
            </a:prstGeom>
            <a:noFill/>
            <a:ln>
              <a:noFill/>
            </a:ln>
          </p:spPr>
        </p:pic>
        <p:sp>
          <p:nvSpPr>
            <p:cNvPr id="6355" name="Google Shape;6355;p119"/>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cxnSp>
        <p:nvCxnSpPr>
          <p:cNvPr id="6356" name="Google Shape;6356;p119"/>
          <p:cNvCxnSpPr>
            <a:stCxn id="6351" idx="3"/>
            <a:endCxn id="6354" idx="1"/>
          </p:cNvCxnSpPr>
          <p:nvPr/>
        </p:nvCxnSpPr>
        <p:spPr>
          <a:xfrm>
            <a:off x="1207967" y="1976783"/>
            <a:ext cx="934800" cy="12000"/>
          </a:xfrm>
          <a:prstGeom prst="straightConnector1">
            <a:avLst/>
          </a:prstGeom>
          <a:noFill/>
          <a:ln w="38100" cap="flat" cmpd="sng">
            <a:solidFill>
              <a:schemeClr val="dk2"/>
            </a:solidFill>
            <a:prstDash val="solid"/>
            <a:round/>
            <a:headEnd type="none" w="med" len="med"/>
            <a:tailEnd type="triangle" w="med" len="med"/>
          </a:ln>
        </p:spPr>
      </p:cxnSp>
      <p:grpSp>
        <p:nvGrpSpPr>
          <p:cNvPr id="6357" name="Google Shape;6357;p119"/>
          <p:cNvGrpSpPr/>
          <p:nvPr/>
        </p:nvGrpSpPr>
        <p:grpSpPr>
          <a:xfrm>
            <a:off x="2041200" y="2710237"/>
            <a:ext cx="1625600" cy="1073383"/>
            <a:chOff x="1530900" y="2032677"/>
            <a:chExt cx="1219200" cy="805037"/>
          </a:xfrm>
        </p:grpSpPr>
        <p:pic>
          <p:nvPicPr>
            <p:cNvPr id="6358" name="Google Shape;6358;p119"/>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359" name="Google Shape;6359;p119"/>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360" name="Google Shape;6360;p119"/>
          <p:cNvGrpSpPr/>
          <p:nvPr/>
        </p:nvGrpSpPr>
        <p:grpSpPr>
          <a:xfrm>
            <a:off x="314000" y="3852669"/>
            <a:ext cx="1625600" cy="1073383"/>
            <a:chOff x="1530900" y="2032677"/>
            <a:chExt cx="1219200" cy="805037"/>
          </a:xfrm>
        </p:grpSpPr>
        <p:pic>
          <p:nvPicPr>
            <p:cNvPr id="6361" name="Google Shape;6361;p119"/>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362" name="Google Shape;6362;p119"/>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363" name="Google Shape;6363;p119"/>
          <p:cNvGrpSpPr/>
          <p:nvPr/>
        </p:nvGrpSpPr>
        <p:grpSpPr>
          <a:xfrm>
            <a:off x="2041200" y="3852669"/>
            <a:ext cx="1625600" cy="1073383"/>
            <a:chOff x="1530900" y="2032677"/>
            <a:chExt cx="1219200" cy="805037"/>
          </a:xfrm>
        </p:grpSpPr>
        <p:pic>
          <p:nvPicPr>
            <p:cNvPr id="6364" name="Google Shape;6364;p119"/>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365" name="Google Shape;6365;p119"/>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366" name="Google Shape;6366;p119"/>
          <p:cNvGrpSpPr/>
          <p:nvPr/>
        </p:nvGrpSpPr>
        <p:grpSpPr>
          <a:xfrm>
            <a:off x="314000" y="4933401"/>
            <a:ext cx="1625600" cy="1111767"/>
            <a:chOff x="235500" y="1185450"/>
            <a:chExt cx="1219200" cy="833825"/>
          </a:xfrm>
        </p:grpSpPr>
        <p:pic>
          <p:nvPicPr>
            <p:cNvPr id="6367" name="Google Shape;6367;p119"/>
            <p:cNvPicPr preferRelativeResize="0"/>
            <p:nvPr/>
          </p:nvPicPr>
          <p:blipFill>
            <a:blip r:embed="rId3">
              <a:alphaModFix/>
            </a:blip>
            <a:stretch>
              <a:fillRect/>
            </a:stretch>
          </p:blipFill>
          <p:spPr>
            <a:xfrm>
              <a:off x="311700" y="1185450"/>
              <a:ext cx="594275" cy="594275"/>
            </a:xfrm>
            <a:prstGeom prst="rect">
              <a:avLst/>
            </a:prstGeom>
            <a:noFill/>
            <a:ln>
              <a:noFill/>
            </a:ln>
          </p:spPr>
        </p:pic>
        <p:sp>
          <p:nvSpPr>
            <p:cNvPr id="6368" name="Google Shape;6368;p119"/>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grpSp>
        <p:nvGrpSpPr>
          <p:cNvPr id="6369" name="Google Shape;6369;p119"/>
          <p:cNvGrpSpPr/>
          <p:nvPr/>
        </p:nvGrpSpPr>
        <p:grpSpPr>
          <a:xfrm>
            <a:off x="1597173" y="4945437"/>
            <a:ext cx="1625600" cy="1073383"/>
            <a:chOff x="235500" y="1947450"/>
            <a:chExt cx="1219200" cy="805037"/>
          </a:xfrm>
        </p:grpSpPr>
        <p:pic>
          <p:nvPicPr>
            <p:cNvPr id="6370" name="Google Shape;6370;p119"/>
            <p:cNvPicPr preferRelativeResize="0"/>
            <p:nvPr/>
          </p:nvPicPr>
          <p:blipFill rotWithShape="1">
            <a:blip r:embed="rId4">
              <a:alphaModFix/>
            </a:blip>
            <a:srcRect/>
            <a:stretch/>
          </p:blipFill>
          <p:spPr>
            <a:xfrm>
              <a:off x="311700" y="1947450"/>
              <a:ext cx="594275" cy="594275"/>
            </a:xfrm>
            <a:prstGeom prst="rect">
              <a:avLst/>
            </a:prstGeom>
            <a:noFill/>
            <a:ln>
              <a:noFill/>
            </a:ln>
          </p:spPr>
        </p:pic>
        <p:sp>
          <p:nvSpPr>
            <p:cNvPr id="6371" name="Google Shape;6371;p119"/>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grpSp>
        <p:nvGrpSpPr>
          <p:cNvPr id="6372" name="Google Shape;6372;p119"/>
          <p:cNvGrpSpPr/>
          <p:nvPr/>
        </p:nvGrpSpPr>
        <p:grpSpPr>
          <a:xfrm>
            <a:off x="314000" y="2735827"/>
            <a:ext cx="1625600" cy="1073383"/>
            <a:chOff x="235500" y="1947450"/>
            <a:chExt cx="1219200" cy="805037"/>
          </a:xfrm>
        </p:grpSpPr>
        <p:pic>
          <p:nvPicPr>
            <p:cNvPr id="6373" name="Google Shape;6373;p119"/>
            <p:cNvPicPr preferRelativeResize="0"/>
            <p:nvPr/>
          </p:nvPicPr>
          <p:blipFill rotWithShape="1">
            <a:blip r:embed="rId4">
              <a:alphaModFix/>
            </a:blip>
            <a:srcRect/>
            <a:stretch/>
          </p:blipFill>
          <p:spPr>
            <a:xfrm>
              <a:off x="311700" y="1947450"/>
              <a:ext cx="594275" cy="594275"/>
            </a:xfrm>
            <a:prstGeom prst="rect">
              <a:avLst/>
            </a:prstGeom>
            <a:noFill/>
            <a:ln>
              <a:noFill/>
            </a:ln>
          </p:spPr>
        </p:pic>
        <p:sp>
          <p:nvSpPr>
            <p:cNvPr id="6374" name="Google Shape;6374;p119"/>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sp>
        <p:nvSpPr>
          <p:cNvPr id="6375" name="Google Shape;6375;p119"/>
          <p:cNvSpPr txBox="1"/>
          <p:nvPr/>
        </p:nvSpPr>
        <p:spPr>
          <a:xfrm>
            <a:off x="2257005" y="4807972"/>
            <a:ext cx="1066800" cy="1526000"/>
          </a:xfrm>
          <a:prstGeom prst="rect">
            <a:avLst/>
          </a:prstGeom>
          <a:noFill/>
          <a:ln>
            <a:noFill/>
          </a:ln>
        </p:spPr>
        <p:txBody>
          <a:bodyPr spcFirstLastPara="1" wrap="square" lIns="121900" tIns="121900" rIns="121900" bIns="121900" anchor="t" anchorCtr="0">
            <a:noAutofit/>
          </a:bodyPr>
          <a:lstStyle/>
          <a:p>
            <a:pPr algn="ctr"/>
            <a:r>
              <a:rPr lang="en" sz="6400">
                <a:latin typeface="Roboto Mono"/>
                <a:ea typeface="Roboto Mono"/>
                <a:cs typeface="Roboto Mono"/>
                <a:sym typeface="Roboto Mono"/>
              </a:rPr>
              <a:t>?</a:t>
            </a:r>
            <a:endParaRPr sz="6400">
              <a:latin typeface="Roboto Mono"/>
              <a:ea typeface="Roboto Mono"/>
              <a:cs typeface="Roboto Mono"/>
              <a:sym typeface="Roboto Mono"/>
            </a:endParaRPr>
          </a:p>
        </p:txBody>
      </p:sp>
      <p:sp>
        <p:nvSpPr>
          <p:cNvPr id="6376" name="Google Shape;6376;p119"/>
          <p:cNvSpPr txBox="1"/>
          <p:nvPr/>
        </p:nvSpPr>
        <p:spPr>
          <a:xfrm>
            <a:off x="910427" y="4765960"/>
            <a:ext cx="1066800" cy="1526000"/>
          </a:xfrm>
          <a:prstGeom prst="rect">
            <a:avLst/>
          </a:prstGeom>
          <a:noFill/>
          <a:ln>
            <a:noFill/>
          </a:ln>
        </p:spPr>
        <p:txBody>
          <a:bodyPr spcFirstLastPara="1" wrap="square" lIns="121900" tIns="121900" rIns="121900" bIns="121900" anchor="t" anchorCtr="0">
            <a:noAutofit/>
          </a:bodyPr>
          <a:lstStyle/>
          <a:p>
            <a:pPr algn="ctr"/>
            <a:r>
              <a:rPr lang="en" sz="6400">
                <a:latin typeface="Roboto Mono"/>
                <a:ea typeface="Roboto Mono"/>
                <a:cs typeface="Roboto Mono"/>
                <a:sym typeface="Roboto Mono"/>
              </a:rPr>
              <a:t>/</a:t>
            </a:r>
            <a:endParaRPr sz="6400">
              <a:latin typeface="Roboto Mono"/>
              <a:ea typeface="Roboto Mono"/>
              <a:cs typeface="Roboto Mono"/>
              <a:sym typeface="Roboto Mono"/>
            </a:endParaRPr>
          </a:p>
        </p:txBody>
      </p:sp>
      <p:cxnSp>
        <p:nvCxnSpPr>
          <p:cNvPr id="6377" name="Google Shape;6377;p119"/>
          <p:cNvCxnSpPr/>
          <p:nvPr/>
        </p:nvCxnSpPr>
        <p:spPr>
          <a:xfrm>
            <a:off x="1207967" y="3094383"/>
            <a:ext cx="934800" cy="12000"/>
          </a:xfrm>
          <a:prstGeom prst="straightConnector1">
            <a:avLst/>
          </a:prstGeom>
          <a:noFill/>
          <a:ln w="38100" cap="flat" cmpd="sng">
            <a:solidFill>
              <a:schemeClr val="dk2"/>
            </a:solidFill>
            <a:prstDash val="solid"/>
            <a:round/>
            <a:headEnd type="none" w="med" len="med"/>
            <a:tailEnd type="triangle" w="med" len="med"/>
          </a:ln>
        </p:spPr>
      </p:cxnSp>
      <p:sp>
        <p:nvSpPr>
          <p:cNvPr id="6378" name="Google Shape;6378;p119"/>
          <p:cNvSpPr txBox="1"/>
          <p:nvPr/>
        </p:nvSpPr>
        <p:spPr>
          <a:xfrm>
            <a:off x="592923" y="3700273"/>
            <a:ext cx="2133200" cy="1111600"/>
          </a:xfrm>
          <a:prstGeom prst="rect">
            <a:avLst/>
          </a:prstGeom>
          <a:noFill/>
          <a:ln>
            <a:noFill/>
          </a:ln>
        </p:spPr>
        <p:txBody>
          <a:bodyPr spcFirstLastPara="1" wrap="square" lIns="121900" tIns="121900" rIns="121900" bIns="121900" anchor="t" anchorCtr="0">
            <a:noAutofit/>
          </a:bodyPr>
          <a:lstStyle/>
          <a:p>
            <a:pPr algn="ctr"/>
            <a:r>
              <a:rPr lang="en" sz="4000">
                <a:latin typeface="Roboto Mono"/>
                <a:ea typeface="Roboto Mono"/>
                <a:cs typeface="Roboto Mono"/>
                <a:sym typeface="Roboto Mono"/>
              </a:rPr>
              <a:t>...</a:t>
            </a:r>
            <a:endParaRPr sz="4000">
              <a:latin typeface="Roboto Mono"/>
              <a:ea typeface="Roboto Mono"/>
              <a:cs typeface="Roboto Mono"/>
              <a:sym typeface="Roboto Mono"/>
            </a:endParaRPr>
          </a:p>
        </p:txBody>
      </p:sp>
      <p:sp>
        <p:nvSpPr>
          <p:cNvPr id="6379" name="Google Shape;6379;p119"/>
          <p:cNvSpPr txBox="1"/>
          <p:nvPr/>
        </p:nvSpPr>
        <p:spPr>
          <a:xfrm>
            <a:off x="3349403" y="1732800"/>
            <a:ext cx="25248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add</a:t>
            </a:r>
            <a:endParaRPr sz="2400">
              <a:latin typeface="Roboto Mono"/>
              <a:ea typeface="Roboto Mono"/>
              <a:cs typeface="Roboto Mono"/>
              <a:sym typeface="Roboto Mono"/>
            </a:endParaRPr>
          </a:p>
        </p:txBody>
      </p:sp>
      <p:sp>
        <p:nvSpPr>
          <p:cNvPr id="6380" name="Google Shape;6380;p119"/>
          <p:cNvSpPr txBox="1"/>
          <p:nvPr/>
        </p:nvSpPr>
        <p:spPr>
          <a:xfrm>
            <a:off x="3349399" y="2850400"/>
            <a:ext cx="34960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commit</a:t>
            </a:r>
            <a:endParaRPr sz="2400">
              <a:latin typeface="Roboto Mono"/>
              <a:ea typeface="Roboto Mono"/>
              <a:cs typeface="Roboto Mono"/>
              <a:sym typeface="Roboto Mono"/>
            </a:endParaRPr>
          </a:p>
        </p:txBody>
      </p:sp>
      <p:sp>
        <p:nvSpPr>
          <p:cNvPr id="6381" name="Google Shape;6381;p119"/>
          <p:cNvSpPr txBox="1"/>
          <p:nvPr/>
        </p:nvSpPr>
        <p:spPr>
          <a:xfrm>
            <a:off x="3349403" y="3968000"/>
            <a:ext cx="25248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log</a:t>
            </a:r>
            <a:endParaRPr sz="2400">
              <a:latin typeface="Roboto Mono"/>
              <a:ea typeface="Roboto Mono"/>
              <a:cs typeface="Roboto Mono"/>
              <a:sym typeface="Roboto Mono"/>
            </a:endParaRPr>
          </a:p>
        </p:txBody>
      </p:sp>
      <p:sp>
        <p:nvSpPr>
          <p:cNvPr id="6382" name="Google Shape;6382;p119"/>
          <p:cNvSpPr txBox="1"/>
          <p:nvPr/>
        </p:nvSpPr>
        <p:spPr>
          <a:xfrm>
            <a:off x="3349400" y="5085600"/>
            <a:ext cx="36748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status</a:t>
            </a:r>
            <a:endParaRPr sz="2400">
              <a:latin typeface="Roboto Mono"/>
              <a:ea typeface="Roboto Mono"/>
              <a:cs typeface="Roboto Mono"/>
              <a:sym typeface="Roboto Mono"/>
            </a:endParaRPr>
          </a:p>
        </p:txBody>
      </p:sp>
      <p:sp>
        <p:nvSpPr>
          <p:cNvPr id="6383" name="Google Shape;6383;p119"/>
          <p:cNvSpPr/>
          <p:nvPr/>
        </p:nvSpPr>
        <p:spPr>
          <a:xfrm>
            <a:off x="5428867" y="1580600"/>
            <a:ext cx="409600" cy="21196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84" name="Google Shape;6384;p119"/>
          <p:cNvSpPr txBox="1"/>
          <p:nvPr/>
        </p:nvSpPr>
        <p:spPr>
          <a:xfrm>
            <a:off x="5991000" y="2316811"/>
            <a:ext cx="44836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commit -a</a:t>
            </a:r>
            <a:endParaRPr sz="2400">
              <a:latin typeface="Roboto Mono"/>
              <a:ea typeface="Roboto Mono"/>
              <a:cs typeface="Roboto Mono"/>
              <a:sym typeface="Roboto Mono"/>
            </a:endParaRPr>
          </a:p>
        </p:txBody>
      </p:sp>
      <p:grpSp>
        <p:nvGrpSpPr>
          <p:cNvPr id="6385" name="Google Shape;6385;p119"/>
          <p:cNvGrpSpPr/>
          <p:nvPr/>
        </p:nvGrpSpPr>
        <p:grpSpPr>
          <a:xfrm>
            <a:off x="6854467" y="3307980"/>
            <a:ext cx="5008000" cy="3291521"/>
            <a:chOff x="5293250" y="2633384"/>
            <a:chExt cx="3756000" cy="2468641"/>
          </a:xfrm>
        </p:grpSpPr>
        <p:sp>
          <p:nvSpPr>
            <p:cNvPr id="6386" name="Google Shape;6386;p119"/>
            <p:cNvSpPr/>
            <p:nvPr/>
          </p:nvSpPr>
          <p:spPr>
            <a:xfrm>
              <a:off x="5293250" y="2645325"/>
              <a:ext cx="3756000" cy="24567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87" name="Google Shape;6387;p119"/>
            <p:cNvSpPr txBox="1"/>
            <p:nvPr/>
          </p:nvSpPr>
          <p:spPr>
            <a:xfrm>
              <a:off x="5359672" y="2633384"/>
              <a:ext cx="1893600" cy="833700"/>
            </a:xfrm>
            <a:prstGeom prst="rect">
              <a:avLst/>
            </a:prstGeom>
            <a:noFill/>
            <a:ln>
              <a:noFill/>
            </a:ln>
          </p:spPr>
          <p:txBody>
            <a:bodyPr spcFirstLastPara="1" wrap="square" lIns="121900" tIns="121900" rIns="121900" bIns="121900" anchor="t" anchorCtr="0">
              <a:noAutofit/>
            </a:bodyPr>
            <a:lstStyle/>
            <a:p>
              <a:r>
                <a:rPr lang="en" sz="3200">
                  <a:latin typeface="Roboto Mono"/>
                  <a:ea typeface="Roboto Mono"/>
                  <a:cs typeface="Roboto Mono"/>
                  <a:sym typeface="Roboto Mono"/>
                </a:rPr>
                <a:t>gitk</a:t>
              </a:r>
              <a:endParaRPr sz="3200">
                <a:latin typeface="Roboto Mono"/>
                <a:ea typeface="Roboto Mono"/>
                <a:cs typeface="Roboto Mono"/>
                <a:sym typeface="Roboto Mono"/>
              </a:endParaRPr>
            </a:p>
          </p:txBody>
        </p:sp>
        <p:pic>
          <p:nvPicPr>
            <p:cNvPr id="6388" name="Google Shape;6388;p119"/>
            <p:cNvPicPr preferRelativeResize="0"/>
            <p:nvPr/>
          </p:nvPicPr>
          <p:blipFill rotWithShape="1">
            <a:blip r:embed="rId6">
              <a:alphaModFix/>
            </a:blip>
            <a:srcRect r="30550"/>
            <a:stretch/>
          </p:blipFill>
          <p:spPr>
            <a:xfrm>
              <a:off x="5429250" y="3157550"/>
              <a:ext cx="3466326" cy="1876425"/>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92"/>
        <p:cNvGrpSpPr/>
        <p:nvPr/>
      </p:nvGrpSpPr>
      <p:grpSpPr>
        <a:xfrm>
          <a:off x="0" y="0"/>
          <a:ext cx="0" cy="0"/>
          <a:chOff x="0" y="0"/>
          <a:chExt cx="0" cy="0"/>
        </a:xfrm>
      </p:grpSpPr>
      <p:sp>
        <p:nvSpPr>
          <p:cNvPr id="6393" name="Google Shape;6393;p1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Commands: Diffing</a:t>
            </a:r>
            <a:endParaRPr/>
          </a:p>
          <a:p>
            <a:pPr algn="l"/>
            <a:endParaRPr/>
          </a:p>
        </p:txBody>
      </p:sp>
      <p:grpSp>
        <p:nvGrpSpPr>
          <p:cNvPr id="6394" name="Google Shape;6394;p120"/>
          <p:cNvGrpSpPr/>
          <p:nvPr/>
        </p:nvGrpSpPr>
        <p:grpSpPr>
          <a:xfrm>
            <a:off x="314000" y="1580601"/>
            <a:ext cx="1625600" cy="1111767"/>
            <a:chOff x="235500" y="1185450"/>
            <a:chExt cx="1219200" cy="833825"/>
          </a:xfrm>
        </p:grpSpPr>
        <p:pic>
          <p:nvPicPr>
            <p:cNvPr id="6395" name="Google Shape;6395;p120"/>
            <p:cNvPicPr preferRelativeResize="0"/>
            <p:nvPr/>
          </p:nvPicPr>
          <p:blipFill>
            <a:blip r:embed="rId3">
              <a:alphaModFix/>
            </a:blip>
            <a:stretch>
              <a:fillRect/>
            </a:stretch>
          </p:blipFill>
          <p:spPr>
            <a:xfrm>
              <a:off x="311700" y="1185450"/>
              <a:ext cx="594275" cy="594275"/>
            </a:xfrm>
            <a:prstGeom prst="rect">
              <a:avLst/>
            </a:prstGeom>
            <a:noFill/>
            <a:ln>
              <a:noFill/>
            </a:ln>
          </p:spPr>
        </p:pic>
        <p:sp>
          <p:nvSpPr>
            <p:cNvPr id="6396" name="Google Shape;6396;p120"/>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grpSp>
        <p:nvGrpSpPr>
          <p:cNvPr id="6397" name="Google Shape;6397;p120"/>
          <p:cNvGrpSpPr/>
          <p:nvPr/>
        </p:nvGrpSpPr>
        <p:grpSpPr>
          <a:xfrm>
            <a:off x="2041200" y="1592637"/>
            <a:ext cx="1625600" cy="1073383"/>
            <a:chOff x="235500" y="1947450"/>
            <a:chExt cx="1219200" cy="805037"/>
          </a:xfrm>
        </p:grpSpPr>
        <p:pic>
          <p:nvPicPr>
            <p:cNvPr id="6398" name="Google Shape;6398;p120"/>
            <p:cNvPicPr preferRelativeResize="0"/>
            <p:nvPr/>
          </p:nvPicPr>
          <p:blipFill rotWithShape="1">
            <a:blip r:embed="rId4">
              <a:alphaModFix/>
            </a:blip>
            <a:srcRect/>
            <a:stretch/>
          </p:blipFill>
          <p:spPr>
            <a:xfrm>
              <a:off x="311700" y="1947450"/>
              <a:ext cx="594275" cy="594275"/>
            </a:xfrm>
            <a:prstGeom prst="rect">
              <a:avLst/>
            </a:prstGeom>
            <a:noFill/>
            <a:ln>
              <a:noFill/>
            </a:ln>
          </p:spPr>
        </p:pic>
        <p:sp>
          <p:nvSpPr>
            <p:cNvPr id="6399" name="Google Shape;6399;p120"/>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grpSp>
        <p:nvGrpSpPr>
          <p:cNvPr id="6400" name="Google Shape;6400;p120"/>
          <p:cNvGrpSpPr/>
          <p:nvPr/>
        </p:nvGrpSpPr>
        <p:grpSpPr>
          <a:xfrm>
            <a:off x="2041200" y="2710237"/>
            <a:ext cx="1625600" cy="1073383"/>
            <a:chOff x="1530900" y="2032677"/>
            <a:chExt cx="1219200" cy="805037"/>
          </a:xfrm>
        </p:grpSpPr>
        <p:pic>
          <p:nvPicPr>
            <p:cNvPr id="6401" name="Google Shape;6401;p120"/>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402" name="Google Shape;6402;p120"/>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403" name="Google Shape;6403;p120"/>
          <p:cNvGrpSpPr/>
          <p:nvPr/>
        </p:nvGrpSpPr>
        <p:grpSpPr>
          <a:xfrm>
            <a:off x="314000" y="4970269"/>
            <a:ext cx="1625600" cy="1073383"/>
            <a:chOff x="1530900" y="2032677"/>
            <a:chExt cx="1219200" cy="805037"/>
          </a:xfrm>
        </p:grpSpPr>
        <p:pic>
          <p:nvPicPr>
            <p:cNvPr id="6404" name="Google Shape;6404;p120"/>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405" name="Google Shape;6405;p120"/>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406" name="Google Shape;6406;p120"/>
          <p:cNvGrpSpPr/>
          <p:nvPr/>
        </p:nvGrpSpPr>
        <p:grpSpPr>
          <a:xfrm>
            <a:off x="2041200" y="4970269"/>
            <a:ext cx="1625600" cy="1073383"/>
            <a:chOff x="1530900" y="2032677"/>
            <a:chExt cx="1219200" cy="805037"/>
          </a:xfrm>
        </p:grpSpPr>
        <p:pic>
          <p:nvPicPr>
            <p:cNvPr id="6407" name="Google Shape;6407;p120"/>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408" name="Google Shape;6408;p120"/>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409" name="Google Shape;6409;p120"/>
          <p:cNvGrpSpPr/>
          <p:nvPr/>
        </p:nvGrpSpPr>
        <p:grpSpPr>
          <a:xfrm>
            <a:off x="314000" y="3815801"/>
            <a:ext cx="1625600" cy="1111767"/>
            <a:chOff x="235500" y="1185450"/>
            <a:chExt cx="1219200" cy="833825"/>
          </a:xfrm>
        </p:grpSpPr>
        <p:pic>
          <p:nvPicPr>
            <p:cNvPr id="6410" name="Google Shape;6410;p120"/>
            <p:cNvPicPr preferRelativeResize="0"/>
            <p:nvPr/>
          </p:nvPicPr>
          <p:blipFill>
            <a:blip r:embed="rId3">
              <a:alphaModFix/>
            </a:blip>
            <a:stretch>
              <a:fillRect/>
            </a:stretch>
          </p:blipFill>
          <p:spPr>
            <a:xfrm>
              <a:off x="311700" y="1185450"/>
              <a:ext cx="594275" cy="594275"/>
            </a:xfrm>
            <a:prstGeom prst="rect">
              <a:avLst/>
            </a:prstGeom>
            <a:noFill/>
            <a:ln>
              <a:noFill/>
            </a:ln>
          </p:spPr>
        </p:pic>
        <p:sp>
          <p:nvSpPr>
            <p:cNvPr id="6411" name="Google Shape;6411;p120"/>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sp>
        <p:nvSpPr>
          <p:cNvPr id="6412" name="Google Shape;6412;p120"/>
          <p:cNvSpPr txBox="1"/>
          <p:nvPr/>
        </p:nvSpPr>
        <p:spPr>
          <a:xfrm>
            <a:off x="668933" y="5008279"/>
            <a:ext cx="2133200" cy="1111600"/>
          </a:xfrm>
          <a:prstGeom prst="rect">
            <a:avLst/>
          </a:prstGeom>
          <a:noFill/>
          <a:ln>
            <a:noFill/>
          </a:ln>
        </p:spPr>
        <p:txBody>
          <a:bodyPr spcFirstLastPara="1" wrap="square" lIns="121900" tIns="121900" rIns="121900" bIns="121900" anchor="t" anchorCtr="0">
            <a:noAutofit/>
          </a:bodyPr>
          <a:lstStyle/>
          <a:p>
            <a:pPr algn="ctr"/>
            <a:r>
              <a:rPr lang="en" sz="4000"/>
              <a:t>vs.</a:t>
            </a:r>
            <a:endParaRPr sz="4000"/>
          </a:p>
        </p:txBody>
      </p:sp>
      <p:grpSp>
        <p:nvGrpSpPr>
          <p:cNvPr id="6413" name="Google Shape;6413;p120"/>
          <p:cNvGrpSpPr/>
          <p:nvPr/>
        </p:nvGrpSpPr>
        <p:grpSpPr>
          <a:xfrm>
            <a:off x="2041200" y="3852669"/>
            <a:ext cx="1625600" cy="1073383"/>
            <a:chOff x="1530900" y="2032677"/>
            <a:chExt cx="1219200" cy="805037"/>
          </a:xfrm>
        </p:grpSpPr>
        <p:pic>
          <p:nvPicPr>
            <p:cNvPr id="6414" name="Google Shape;6414;p120"/>
            <p:cNvPicPr preferRelativeResize="0"/>
            <p:nvPr/>
          </p:nvPicPr>
          <p:blipFill rotWithShape="1">
            <a:blip r:embed="rId5">
              <a:alphaModFix/>
            </a:blip>
            <a:srcRect/>
            <a:stretch/>
          </p:blipFill>
          <p:spPr>
            <a:xfrm>
              <a:off x="1607100" y="2032677"/>
              <a:ext cx="594275" cy="594275"/>
            </a:xfrm>
            <a:prstGeom prst="rect">
              <a:avLst/>
            </a:prstGeom>
            <a:noFill/>
            <a:ln>
              <a:noFill/>
            </a:ln>
          </p:spPr>
        </p:pic>
        <p:sp>
          <p:nvSpPr>
            <p:cNvPr id="6415" name="Google Shape;6415;p120"/>
            <p:cNvSpPr txBox="1"/>
            <p:nvPr/>
          </p:nvSpPr>
          <p:spPr>
            <a:xfrm>
              <a:off x="1530900" y="2434514"/>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snapshot</a:t>
              </a:r>
              <a:endParaRPr sz="1467">
                <a:latin typeface="Roboto Mono"/>
                <a:ea typeface="Roboto Mono"/>
                <a:cs typeface="Roboto Mono"/>
                <a:sym typeface="Roboto Mono"/>
              </a:endParaRPr>
            </a:p>
          </p:txBody>
        </p:sp>
      </p:grpSp>
      <p:grpSp>
        <p:nvGrpSpPr>
          <p:cNvPr id="6416" name="Google Shape;6416;p120"/>
          <p:cNvGrpSpPr/>
          <p:nvPr/>
        </p:nvGrpSpPr>
        <p:grpSpPr>
          <a:xfrm>
            <a:off x="314000" y="2735827"/>
            <a:ext cx="1625600" cy="1073383"/>
            <a:chOff x="235500" y="1947450"/>
            <a:chExt cx="1219200" cy="805037"/>
          </a:xfrm>
        </p:grpSpPr>
        <p:pic>
          <p:nvPicPr>
            <p:cNvPr id="6417" name="Google Shape;6417;p120"/>
            <p:cNvPicPr preferRelativeResize="0"/>
            <p:nvPr/>
          </p:nvPicPr>
          <p:blipFill rotWithShape="1">
            <a:blip r:embed="rId4">
              <a:alphaModFix/>
            </a:blip>
            <a:srcRect/>
            <a:stretch/>
          </p:blipFill>
          <p:spPr>
            <a:xfrm>
              <a:off x="311700" y="1947450"/>
              <a:ext cx="594275" cy="594275"/>
            </a:xfrm>
            <a:prstGeom prst="rect">
              <a:avLst/>
            </a:prstGeom>
            <a:noFill/>
            <a:ln>
              <a:noFill/>
            </a:ln>
          </p:spPr>
        </p:pic>
        <p:sp>
          <p:nvSpPr>
            <p:cNvPr id="6418" name="Google Shape;6418;p120"/>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sp>
        <p:nvSpPr>
          <p:cNvPr id="6419" name="Google Shape;6419;p120"/>
          <p:cNvSpPr txBox="1"/>
          <p:nvPr/>
        </p:nvSpPr>
        <p:spPr>
          <a:xfrm>
            <a:off x="668933" y="3890679"/>
            <a:ext cx="2133200" cy="1111600"/>
          </a:xfrm>
          <a:prstGeom prst="rect">
            <a:avLst/>
          </a:prstGeom>
          <a:noFill/>
          <a:ln>
            <a:noFill/>
          </a:ln>
        </p:spPr>
        <p:txBody>
          <a:bodyPr spcFirstLastPara="1" wrap="square" lIns="121900" tIns="121900" rIns="121900" bIns="121900" anchor="t" anchorCtr="0">
            <a:noAutofit/>
          </a:bodyPr>
          <a:lstStyle/>
          <a:p>
            <a:pPr algn="ctr"/>
            <a:r>
              <a:rPr lang="en" sz="4000"/>
              <a:t>vs.</a:t>
            </a:r>
            <a:endParaRPr sz="4000"/>
          </a:p>
        </p:txBody>
      </p:sp>
      <p:sp>
        <p:nvSpPr>
          <p:cNvPr id="6420" name="Google Shape;6420;p120"/>
          <p:cNvSpPr txBox="1"/>
          <p:nvPr/>
        </p:nvSpPr>
        <p:spPr>
          <a:xfrm>
            <a:off x="3349403" y="1732800"/>
            <a:ext cx="25248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diff</a:t>
            </a:r>
            <a:endParaRPr sz="2400">
              <a:latin typeface="Roboto Mono"/>
              <a:ea typeface="Roboto Mono"/>
              <a:cs typeface="Roboto Mono"/>
              <a:sym typeface="Roboto Mono"/>
            </a:endParaRPr>
          </a:p>
        </p:txBody>
      </p:sp>
      <p:sp>
        <p:nvSpPr>
          <p:cNvPr id="6421" name="Google Shape;6421;p120"/>
          <p:cNvSpPr txBox="1"/>
          <p:nvPr/>
        </p:nvSpPr>
        <p:spPr>
          <a:xfrm>
            <a:off x="3349399" y="2850400"/>
            <a:ext cx="34960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diff --staged</a:t>
            </a:r>
            <a:endParaRPr sz="2400">
              <a:latin typeface="Roboto Mono"/>
              <a:ea typeface="Roboto Mono"/>
              <a:cs typeface="Roboto Mono"/>
              <a:sym typeface="Roboto Mono"/>
            </a:endParaRPr>
          </a:p>
        </p:txBody>
      </p:sp>
      <p:sp>
        <p:nvSpPr>
          <p:cNvPr id="6422" name="Google Shape;6422;p120"/>
          <p:cNvSpPr txBox="1"/>
          <p:nvPr/>
        </p:nvSpPr>
        <p:spPr>
          <a:xfrm>
            <a:off x="3349400" y="3968000"/>
            <a:ext cx="31376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diff HEAD</a:t>
            </a:r>
            <a:endParaRPr sz="2400">
              <a:latin typeface="Roboto Mono"/>
              <a:ea typeface="Roboto Mono"/>
              <a:cs typeface="Roboto Mono"/>
              <a:sym typeface="Roboto Mono"/>
            </a:endParaRPr>
          </a:p>
        </p:txBody>
      </p:sp>
      <p:sp>
        <p:nvSpPr>
          <p:cNvPr id="6423" name="Google Shape;6423;p120"/>
          <p:cNvSpPr txBox="1"/>
          <p:nvPr/>
        </p:nvSpPr>
        <p:spPr>
          <a:xfrm>
            <a:off x="3349400" y="5085600"/>
            <a:ext cx="4800800" cy="11116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git diff &lt;from&gt; &lt;to&gt;</a:t>
            </a:r>
            <a:endParaRPr sz="2400">
              <a:latin typeface="Roboto Mono"/>
              <a:ea typeface="Roboto Mono"/>
              <a:cs typeface="Roboto Mono"/>
              <a:sym typeface="Roboto Mono"/>
            </a:endParaRPr>
          </a:p>
        </p:txBody>
      </p:sp>
      <p:sp>
        <p:nvSpPr>
          <p:cNvPr id="6424" name="Google Shape;6424;p120"/>
          <p:cNvSpPr txBox="1"/>
          <p:nvPr/>
        </p:nvSpPr>
        <p:spPr>
          <a:xfrm>
            <a:off x="668933" y="2773079"/>
            <a:ext cx="2133200" cy="1111600"/>
          </a:xfrm>
          <a:prstGeom prst="rect">
            <a:avLst/>
          </a:prstGeom>
          <a:noFill/>
          <a:ln>
            <a:noFill/>
          </a:ln>
        </p:spPr>
        <p:txBody>
          <a:bodyPr spcFirstLastPara="1" wrap="square" lIns="121900" tIns="121900" rIns="121900" bIns="121900" anchor="t" anchorCtr="0">
            <a:noAutofit/>
          </a:bodyPr>
          <a:lstStyle/>
          <a:p>
            <a:pPr algn="ctr"/>
            <a:r>
              <a:rPr lang="en" sz="4000"/>
              <a:t>vs.</a:t>
            </a:r>
            <a:endParaRPr sz="4000"/>
          </a:p>
        </p:txBody>
      </p:sp>
      <p:sp>
        <p:nvSpPr>
          <p:cNvPr id="6425" name="Google Shape;6425;p120"/>
          <p:cNvSpPr txBox="1"/>
          <p:nvPr/>
        </p:nvSpPr>
        <p:spPr>
          <a:xfrm>
            <a:off x="668933" y="1655479"/>
            <a:ext cx="2133200" cy="1111600"/>
          </a:xfrm>
          <a:prstGeom prst="rect">
            <a:avLst/>
          </a:prstGeom>
          <a:noFill/>
          <a:ln>
            <a:noFill/>
          </a:ln>
        </p:spPr>
        <p:txBody>
          <a:bodyPr spcFirstLastPara="1" wrap="square" lIns="121900" tIns="121900" rIns="121900" bIns="121900" anchor="t" anchorCtr="0">
            <a:noAutofit/>
          </a:bodyPr>
          <a:lstStyle/>
          <a:p>
            <a:pPr algn="ctr"/>
            <a:r>
              <a:rPr lang="en" sz="4000"/>
              <a:t>vs.</a:t>
            </a:r>
            <a:endParaRPr sz="4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29"/>
        <p:cNvGrpSpPr/>
        <p:nvPr/>
      </p:nvGrpSpPr>
      <p:grpSpPr>
        <a:xfrm>
          <a:off x="0" y="0"/>
          <a:ext cx="0" cy="0"/>
          <a:chOff x="0" y="0"/>
          <a:chExt cx="0" cy="0"/>
        </a:xfrm>
      </p:grpSpPr>
      <p:sp>
        <p:nvSpPr>
          <p:cNvPr id="6430" name="Google Shape;6430;p1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Commands: Branches &amp; Tags</a:t>
            </a:r>
            <a:endParaRPr/>
          </a:p>
        </p:txBody>
      </p:sp>
      <p:sp>
        <p:nvSpPr>
          <p:cNvPr id="6431" name="Google Shape;6431;p1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200000"/>
              </a:lnSpc>
              <a:buClr>
                <a:schemeClr val="dk2"/>
              </a:buClr>
              <a:buFont typeface="Roboto Mono"/>
              <a:buChar char="-"/>
            </a:pPr>
            <a:r>
              <a:rPr lang="en">
                <a:latin typeface="Roboto Mono"/>
                <a:ea typeface="Roboto Mono"/>
                <a:cs typeface="Roboto Mono"/>
                <a:sym typeface="Roboto Mono"/>
              </a:rPr>
              <a:t>git branch</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branch &lt;branch&gt;</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checkout &lt;branch&gt;</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tag -l</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tag &lt;tag&gt;</a:t>
            </a:r>
            <a:endParaRPr>
              <a:latin typeface="Roboto Mono"/>
              <a:ea typeface="Roboto Mono"/>
              <a:cs typeface="Roboto Mono"/>
              <a:sym typeface="Roboto Mono"/>
            </a:endParaRPr>
          </a:p>
        </p:txBody>
      </p:sp>
      <p:sp>
        <p:nvSpPr>
          <p:cNvPr id="6432" name="Google Shape;6432;p121"/>
          <p:cNvSpPr txBox="1"/>
          <p:nvPr/>
        </p:nvSpPr>
        <p:spPr>
          <a:xfrm>
            <a:off x="4786000" y="2669073"/>
            <a:ext cx="7369600" cy="860000"/>
          </a:xfrm>
          <a:prstGeom prst="rect">
            <a:avLst/>
          </a:prstGeom>
          <a:noFill/>
          <a:ln>
            <a:noFill/>
          </a:ln>
        </p:spPr>
        <p:txBody>
          <a:bodyPr spcFirstLastPara="1" wrap="square" lIns="121900" tIns="121900" rIns="121900" bIns="121900" anchor="t" anchorCtr="0">
            <a:noAutofit/>
          </a:bodyPr>
          <a:lstStyle/>
          <a:p>
            <a:pPr marL="609585">
              <a:lnSpc>
                <a:spcPct val="200000"/>
              </a:lnSpc>
              <a:spcAft>
                <a:spcPts val="2133"/>
              </a:spcAft>
            </a:pPr>
            <a:r>
              <a:rPr lang="en" sz="2400">
                <a:solidFill>
                  <a:schemeClr val="dk2"/>
                </a:solidFill>
                <a:latin typeface="Roboto Mono"/>
                <a:ea typeface="Roboto Mono"/>
                <a:cs typeface="Roboto Mono"/>
                <a:sym typeface="Roboto Mono"/>
              </a:rPr>
              <a:t>git checkout -b &lt;branch&gt;</a:t>
            </a:r>
            <a:endParaRPr sz="2400"/>
          </a:p>
        </p:txBody>
      </p:sp>
      <p:sp>
        <p:nvSpPr>
          <p:cNvPr id="6433" name="Google Shape;6433;p121"/>
          <p:cNvSpPr/>
          <p:nvPr/>
        </p:nvSpPr>
        <p:spPr>
          <a:xfrm>
            <a:off x="5154300" y="2376333"/>
            <a:ext cx="204800" cy="122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37"/>
        <p:cNvGrpSpPr/>
        <p:nvPr/>
      </p:nvGrpSpPr>
      <p:grpSpPr>
        <a:xfrm>
          <a:off x="0" y="0"/>
          <a:ext cx="0" cy="0"/>
          <a:chOff x="0" y="0"/>
          <a:chExt cx="0" cy="0"/>
        </a:xfrm>
      </p:grpSpPr>
      <p:sp>
        <p:nvSpPr>
          <p:cNvPr id="6438" name="Google Shape;6438;p1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Commands: Fetching &amp; Merging</a:t>
            </a:r>
            <a:endParaRPr/>
          </a:p>
        </p:txBody>
      </p:sp>
      <p:sp>
        <p:nvSpPr>
          <p:cNvPr id="6439" name="Google Shape;6439;p1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200000"/>
              </a:lnSpc>
              <a:buClr>
                <a:schemeClr val="dk2"/>
              </a:buClr>
              <a:buFont typeface="Roboto Mono"/>
              <a:buChar char="-"/>
            </a:pPr>
            <a:r>
              <a:rPr lang="en">
                <a:latin typeface="Roboto Mono"/>
                <a:ea typeface="Roboto Mono"/>
                <a:cs typeface="Roboto Mono"/>
                <a:sym typeface="Roboto Mono"/>
              </a:rPr>
              <a:t>git remote add &lt;name&gt; &lt;URL&gt;</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fetch &lt;name&gt;</a:t>
            </a:r>
            <a:endParaRPr>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merge &lt;name&gt;/&lt;branch&gt;</a:t>
            </a:r>
            <a:br>
              <a:rPr lang="en">
                <a:latin typeface="Roboto Mono"/>
                <a:ea typeface="Roboto Mono"/>
                <a:cs typeface="Roboto Mono"/>
                <a:sym typeface="Roboto Mono"/>
              </a:rPr>
            </a:br>
            <a:br>
              <a:rPr lang="en" sz="1733">
                <a:latin typeface="Roboto Mono"/>
                <a:ea typeface="Roboto Mono"/>
                <a:cs typeface="Roboto Mono"/>
                <a:sym typeface="Roboto Mono"/>
              </a:rPr>
            </a:br>
            <a:endParaRPr sz="1733">
              <a:latin typeface="Roboto Mono"/>
              <a:ea typeface="Roboto Mono"/>
              <a:cs typeface="Roboto Mono"/>
              <a:sym typeface="Roboto Mono"/>
            </a:endParaRPr>
          </a:p>
          <a:p>
            <a:pPr>
              <a:lnSpc>
                <a:spcPct val="200000"/>
              </a:lnSpc>
              <a:buFont typeface="Roboto Mono"/>
              <a:buChar char="-"/>
            </a:pPr>
            <a:r>
              <a:rPr lang="en">
                <a:latin typeface="Roboto Mono"/>
                <a:ea typeface="Roboto Mono"/>
                <a:cs typeface="Roboto Mono"/>
                <a:sym typeface="Roboto Mono"/>
              </a:rPr>
              <a:t>git clone &lt;URL&gt; &lt;project&gt;</a:t>
            </a:r>
            <a:endParaRPr>
              <a:latin typeface="Roboto Mono"/>
              <a:ea typeface="Roboto Mono"/>
              <a:cs typeface="Roboto Mono"/>
              <a:sym typeface="Roboto Mono"/>
            </a:endParaRPr>
          </a:p>
        </p:txBody>
      </p:sp>
      <p:sp>
        <p:nvSpPr>
          <p:cNvPr id="6440" name="Google Shape;6440;p122"/>
          <p:cNvSpPr txBox="1"/>
          <p:nvPr/>
        </p:nvSpPr>
        <p:spPr>
          <a:xfrm>
            <a:off x="5700400" y="2669073"/>
            <a:ext cx="7369600" cy="860000"/>
          </a:xfrm>
          <a:prstGeom prst="rect">
            <a:avLst/>
          </a:prstGeom>
          <a:noFill/>
          <a:ln>
            <a:noFill/>
          </a:ln>
        </p:spPr>
        <p:txBody>
          <a:bodyPr spcFirstLastPara="1" wrap="square" lIns="121900" tIns="121900" rIns="121900" bIns="121900" anchor="t" anchorCtr="0">
            <a:noAutofit/>
          </a:bodyPr>
          <a:lstStyle/>
          <a:p>
            <a:pPr marL="609585">
              <a:lnSpc>
                <a:spcPct val="200000"/>
              </a:lnSpc>
              <a:spcAft>
                <a:spcPts val="2133"/>
              </a:spcAft>
            </a:pPr>
            <a:r>
              <a:rPr lang="en" sz="2400">
                <a:solidFill>
                  <a:schemeClr val="dk2"/>
                </a:solidFill>
                <a:latin typeface="Roboto Mono"/>
                <a:ea typeface="Roboto Mono"/>
                <a:cs typeface="Roboto Mono"/>
                <a:sym typeface="Roboto Mono"/>
              </a:rPr>
              <a:t>git pull</a:t>
            </a:r>
            <a:endParaRPr sz="2400"/>
          </a:p>
        </p:txBody>
      </p:sp>
      <p:sp>
        <p:nvSpPr>
          <p:cNvPr id="6441" name="Google Shape;6441;p122"/>
          <p:cNvSpPr/>
          <p:nvPr/>
        </p:nvSpPr>
        <p:spPr>
          <a:xfrm>
            <a:off x="5967100" y="2376333"/>
            <a:ext cx="204800" cy="12284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42" name="Google Shape;6442;p122"/>
          <p:cNvSpPr/>
          <p:nvPr/>
        </p:nvSpPr>
        <p:spPr>
          <a:xfrm flipH="1">
            <a:off x="5865475" y="4212517"/>
            <a:ext cx="204800" cy="18660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43" name="Google Shape;6443;p122"/>
          <p:cNvSpPr txBox="1"/>
          <p:nvPr/>
        </p:nvSpPr>
        <p:spPr>
          <a:xfrm>
            <a:off x="5484675" y="4097943"/>
            <a:ext cx="7369600" cy="2144400"/>
          </a:xfrm>
          <a:prstGeom prst="rect">
            <a:avLst/>
          </a:prstGeom>
          <a:noFill/>
          <a:ln>
            <a:noFill/>
          </a:ln>
        </p:spPr>
        <p:txBody>
          <a:bodyPr spcFirstLastPara="1" wrap="square" lIns="121900" tIns="121900" rIns="121900" bIns="121900" anchor="t" anchorCtr="0">
            <a:noAutofit/>
          </a:bodyPr>
          <a:lstStyle/>
          <a:p>
            <a:pPr marL="609585">
              <a:spcAft>
                <a:spcPts val="2133"/>
              </a:spcAft>
            </a:pPr>
            <a:r>
              <a:rPr lang="en" sz="2400">
                <a:solidFill>
                  <a:schemeClr val="dk2"/>
                </a:solidFill>
                <a:latin typeface="Roboto Mono"/>
                <a:ea typeface="Roboto Mono"/>
                <a:cs typeface="Roboto Mono"/>
                <a:sym typeface="Roboto Mono"/>
              </a:rPr>
              <a:t>git init &lt;project&gt;</a:t>
            </a:r>
            <a:br>
              <a:rPr lang="en" sz="2400">
                <a:solidFill>
                  <a:schemeClr val="dk2"/>
                </a:solidFill>
                <a:latin typeface="Roboto Mono"/>
                <a:ea typeface="Roboto Mono"/>
                <a:cs typeface="Roboto Mono"/>
                <a:sym typeface="Roboto Mono"/>
              </a:rPr>
            </a:br>
            <a:r>
              <a:rPr lang="en" sz="2400">
                <a:solidFill>
                  <a:schemeClr val="dk2"/>
                </a:solidFill>
                <a:latin typeface="Roboto Mono"/>
                <a:ea typeface="Roboto Mono"/>
                <a:cs typeface="Roboto Mono"/>
                <a:sym typeface="Roboto Mono"/>
              </a:rPr>
              <a:t>cd &lt;project&gt;</a:t>
            </a:r>
            <a:br>
              <a:rPr lang="en" sz="2400">
                <a:solidFill>
                  <a:schemeClr val="dk2"/>
                </a:solidFill>
                <a:latin typeface="Roboto Mono"/>
                <a:ea typeface="Roboto Mono"/>
                <a:cs typeface="Roboto Mono"/>
                <a:sym typeface="Roboto Mono"/>
              </a:rPr>
            </a:br>
            <a:r>
              <a:rPr lang="en" sz="2400">
                <a:solidFill>
                  <a:schemeClr val="dk2"/>
                </a:solidFill>
                <a:latin typeface="Roboto Mono"/>
                <a:ea typeface="Roboto Mono"/>
                <a:cs typeface="Roboto Mono"/>
                <a:sym typeface="Roboto Mono"/>
              </a:rPr>
              <a:t>git remote add origin &lt;URL&gt;</a:t>
            </a:r>
            <a:br>
              <a:rPr lang="en" sz="2400">
                <a:solidFill>
                  <a:schemeClr val="dk2"/>
                </a:solidFill>
                <a:latin typeface="Roboto Mono"/>
                <a:ea typeface="Roboto Mono"/>
                <a:cs typeface="Roboto Mono"/>
                <a:sym typeface="Roboto Mono"/>
              </a:rPr>
            </a:br>
            <a:r>
              <a:rPr lang="en" sz="2400">
                <a:solidFill>
                  <a:schemeClr val="dk2"/>
                </a:solidFill>
                <a:latin typeface="Roboto Mono"/>
                <a:ea typeface="Roboto Mono"/>
                <a:cs typeface="Roboto Mono"/>
                <a:sym typeface="Roboto Mono"/>
              </a:rPr>
              <a:t>git fetch origin</a:t>
            </a:r>
            <a:br>
              <a:rPr lang="en" sz="2400">
                <a:solidFill>
                  <a:schemeClr val="dk2"/>
                </a:solidFill>
                <a:latin typeface="Roboto Mono"/>
                <a:ea typeface="Roboto Mono"/>
                <a:cs typeface="Roboto Mono"/>
                <a:sym typeface="Roboto Mono"/>
              </a:rPr>
            </a:br>
            <a:r>
              <a:rPr lang="en" sz="2400">
                <a:solidFill>
                  <a:schemeClr val="dk2"/>
                </a:solidFill>
                <a:latin typeface="Roboto Mono"/>
                <a:ea typeface="Roboto Mono"/>
                <a:cs typeface="Roboto Mono"/>
                <a:sym typeface="Roboto Mono"/>
              </a:rPr>
              <a:t>git checkout master</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47"/>
        <p:cNvGrpSpPr/>
        <p:nvPr/>
      </p:nvGrpSpPr>
      <p:grpSpPr>
        <a:xfrm>
          <a:off x="0" y="0"/>
          <a:ext cx="0" cy="0"/>
          <a:chOff x="0" y="0"/>
          <a:chExt cx="0" cy="0"/>
        </a:xfrm>
      </p:grpSpPr>
      <p:sp>
        <p:nvSpPr>
          <p:cNvPr id="6448" name="Google Shape;6448;p1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Summary</a:t>
            </a:r>
            <a:endParaRPr/>
          </a:p>
        </p:txBody>
      </p:sp>
      <p:pic>
        <p:nvPicPr>
          <p:cNvPr id="6449" name="Google Shape;6449;p123"/>
          <p:cNvPicPr preferRelativeResize="0"/>
          <p:nvPr/>
        </p:nvPicPr>
        <p:blipFill>
          <a:blip r:embed="rId3">
            <a:alphaModFix/>
          </a:blip>
          <a:stretch>
            <a:fillRect/>
          </a:stretch>
        </p:blipFill>
        <p:spPr>
          <a:xfrm>
            <a:off x="258801" y="4739800"/>
            <a:ext cx="792367" cy="1992133"/>
          </a:xfrm>
          <a:prstGeom prst="rect">
            <a:avLst/>
          </a:prstGeom>
          <a:noFill/>
          <a:ln>
            <a:noFill/>
          </a:ln>
        </p:spPr>
      </p:pic>
      <p:grpSp>
        <p:nvGrpSpPr>
          <p:cNvPr id="6450" name="Google Shape;6450;p123"/>
          <p:cNvGrpSpPr/>
          <p:nvPr/>
        </p:nvGrpSpPr>
        <p:grpSpPr>
          <a:xfrm>
            <a:off x="901700" y="2051033"/>
            <a:ext cx="4021267" cy="4383667"/>
            <a:chOff x="1133475" y="1538275"/>
            <a:chExt cx="3015950" cy="3287750"/>
          </a:xfrm>
        </p:grpSpPr>
        <p:grpSp>
          <p:nvGrpSpPr>
            <p:cNvPr id="6451" name="Google Shape;6451;p123"/>
            <p:cNvGrpSpPr/>
            <p:nvPr/>
          </p:nvGrpSpPr>
          <p:grpSpPr>
            <a:xfrm>
              <a:off x="1762200" y="1843063"/>
              <a:ext cx="944400" cy="285900"/>
              <a:chOff x="1762200" y="14263"/>
              <a:chExt cx="944400" cy="285900"/>
            </a:xfrm>
          </p:grpSpPr>
          <p:sp>
            <p:nvSpPr>
              <p:cNvPr id="6452" name="Google Shape;6452;p123"/>
              <p:cNvSpPr txBox="1"/>
              <p:nvPr/>
            </p:nvSpPr>
            <p:spPr>
              <a:xfrm>
                <a:off x="1762200" y="14263"/>
                <a:ext cx="714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master</a:t>
                </a:r>
                <a:endParaRPr sz="1467">
                  <a:latin typeface="Roboto Mono"/>
                  <a:ea typeface="Roboto Mono"/>
                  <a:cs typeface="Roboto Mono"/>
                  <a:sym typeface="Roboto Mono"/>
                </a:endParaRPr>
              </a:p>
            </p:txBody>
          </p:sp>
          <p:cxnSp>
            <p:nvCxnSpPr>
              <p:cNvPr id="6453" name="Google Shape;6453;p123"/>
              <p:cNvCxnSpPr>
                <a:stCxn id="6452" idx="3"/>
                <a:endCxn id="6454" idx="1"/>
              </p:cNvCxnSpPr>
              <p:nvPr/>
            </p:nvCxnSpPr>
            <p:spPr>
              <a:xfrm>
                <a:off x="2476500" y="157213"/>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455" name="Google Shape;6455;p123"/>
            <p:cNvGrpSpPr/>
            <p:nvPr/>
          </p:nvGrpSpPr>
          <p:grpSpPr>
            <a:xfrm>
              <a:off x="2183625" y="1538275"/>
              <a:ext cx="845400" cy="285900"/>
              <a:chOff x="2564625" y="1538275"/>
              <a:chExt cx="845400" cy="285900"/>
            </a:xfrm>
          </p:grpSpPr>
          <p:sp>
            <p:nvSpPr>
              <p:cNvPr id="6456" name="Google Shape;6456;p123"/>
              <p:cNvSpPr txBox="1"/>
              <p:nvPr/>
            </p:nvSpPr>
            <p:spPr>
              <a:xfrm>
                <a:off x="2564625" y="1538275"/>
                <a:ext cx="594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math</a:t>
                </a:r>
                <a:endParaRPr sz="1467">
                  <a:latin typeface="Roboto Mono"/>
                  <a:ea typeface="Roboto Mono"/>
                  <a:cs typeface="Roboto Mono"/>
                  <a:sym typeface="Roboto Mono"/>
                </a:endParaRPr>
              </a:p>
            </p:txBody>
          </p:sp>
          <p:cxnSp>
            <p:nvCxnSpPr>
              <p:cNvPr id="6457" name="Google Shape;6457;p123"/>
              <p:cNvCxnSpPr>
                <a:stCxn id="6456" idx="3"/>
                <a:endCxn id="6458" idx="2"/>
              </p:cNvCxnSpPr>
              <p:nvPr/>
            </p:nvCxnSpPr>
            <p:spPr>
              <a:xfrm>
                <a:off x="3158925" y="1681225"/>
                <a:ext cx="251100" cy="3000"/>
              </a:xfrm>
              <a:prstGeom prst="straightConnector1">
                <a:avLst/>
              </a:prstGeom>
              <a:noFill/>
              <a:ln w="9525" cap="flat" cmpd="sng">
                <a:solidFill>
                  <a:schemeClr val="dk2"/>
                </a:solidFill>
                <a:prstDash val="solid"/>
                <a:round/>
                <a:headEnd type="none" w="med" len="med"/>
                <a:tailEnd type="triangle" w="med" len="med"/>
              </a:ln>
            </p:spPr>
          </p:cxnSp>
        </p:grpSp>
        <p:grpSp>
          <p:nvGrpSpPr>
            <p:cNvPr id="6459" name="Google Shape;6459;p123"/>
            <p:cNvGrpSpPr/>
            <p:nvPr/>
          </p:nvGrpSpPr>
          <p:grpSpPr>
            <a:xfrm>
              <a:off x="1133475" y="3367075"/>
              <a:ext cx="1268400" cy="285900"/>
              <a:chOff x="1438275" y="319075"/>
              <a:chExt cx="1268400" cy="285900"/>
            </a:xfrm>
          </p:grpSpPr>
          <p:sp>
            <p:nvSpPr>
              <p:cNvPr id="6460" name="Google Shape;6460;p123"/>
              <p:cNvSpPr txBox="1"/>
              <p:nvPr/>
            </p:nvSpPr>
            <p:spPr>
              <a:xfrm>
                <a:off x="1438275" y="319075"/>
                <a:ext cx="10383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v1.0-maint</a:t>
                </a:r>
                <a:endParaRPr sz="1467">
                  <a:latin typeface="Roboto Mono"/>
                  <a:ea typeface="Roboto Mono"/>
                  <a:cs typeface="Roboto Mono"/>
                  <a:sym typeface="Roboto Mono"/>
                </a:endParaRPr>
              </a:p>
            </p:txBody>
          </p:sp>
          <p:cxnSp>
            <p:nvCxnSpPr>
              <p:cNvPr id="6461" name="Google Shape;6461;p123"/>
              <p:cNvCxnSpPr>
                <a:stCxn id="6460" idx="3"/>
              </p:cNvCxnSpPr>
              <p:nvPr/>
            </p:nvCxnSpPr>
            <p:spPr>
              <a:xfrm>
                <a:off x="2476575" y="4620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462" name="Google Shape;6462;p123"/>
            <p:cNvGrpSpPr/>
            <p:nvPr/>
          </p:nvGrpSpPr>
          <p:grpSpPr>
            <a:xfrm>
              <a:off x="1409700" y="3671875"/>
              <a:ext cx="992400" cy="285900"/>
              <a:chOff x="1714500" y="319075"/>
              <a:chExt cx="992400" cy="285900"/>
            </a:xfrm>
          </p:grpSpPr>
          <p:sp>
            <p:nvSpPr>
              <p:cNvPr id="6463" name="Google Shape;6463;p123"/>
              <p:cNvSpPr txBox="1"/>
              <p:nvPr/>
            </p:nvSpPr>
            <p:spPr>
              <a:xfrm>
                <a:off x="1714500" y="319075"/>
                <a:ext cx="762300" cy="2859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v1.0.1</a:t>
                </a:r>
                <a:endParaRPr sz="1467">
                  <a:latin typeface="Roboto Mono"/>
                  <a:ea typeface="Roboto Mono"/>
                  <a:cs typeface="Roboto Mono"/>
                  <a:sym typeface="Roboto Mono"/>
                </a:endParaRPr>
              </a:p>
            </p:txBody>
          </p:sp>
          <p:cxnSp>
            <p:nvCxnSpPr>
              <p:cNvPr id="6464" name="Google Shape;6464;p123"/>
              <p:cNvCxnSpPr>
                <a:stCxn id="6463" idx="3"/>
              </p:cNvCxnSpPr>
              <p:nvPr/>
            </p:nvCxnSpPr>
            <p:spPr>
              <a:xfrm>
                <a:off x="2476800" y="4620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465" name="Google Shape;6465;p123"/>
            <p:cNvGrpSpPr/>
            <p:nvPr/>
          </p:nvGrpSpPr>
          <p:grpSpPr>
            <a:xfrm>
              <a:off x="1869275" y="3976675"/>
              <a:ext cx="837600" cy="285900"/>
              <a:chOff x="2250275" y="928675"/>
              <a:chExt cx="837600" cy="285900"/>
            </a:xfrm>
          </p:grpSpPr>
          <p:sp>
            <p:nvSpPr>
              <p:cNvPr id="6466" name="Google Shape;6466;p123"/>
              <p:cNvSpPr txBox="1"/>
              <p:nvPr/>
            </p:nvSpPr>
            <p:spPr>
              <a:xfrm>
                <a:off x="2250275" y="928675"/>
                <a:ext cx="607500" cy="2859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v1.0</a:t>
                </a:r>
                <a:endParaRPr sz="1467">
                  <a:latin typeface="Roboto Mono"/>
                  <a:ea typeface="Roboto Mono"/>
                  <a:cs typeface="Roboto Mono"/>
                  <a:sym typeface="Roboto Mono"/>
                </a:endParaRPr>
              </a:p>
            </p:txBody>
          </p:sp>
          <p:cxnSp>
            <p:nvCxnSpPr>
              <p:cNvPr id="6467" name="Google Shape;6467;p123"/>
              <p:cNvCxnSpPr>
                <a:stCxn id="6466" idx="3"/>
              </p:cNvCxnSpPr>
              <p:nvPr/>
            </p:nvCxnSpPr>
            <p:spPr>
              <a:xfrm>
                <a:off x="2857775" y="1071625"/>
                <a:ext cx="230100" cy="0"/>
              </a:xfrm>
              <a:prstGeom prst="straightConnector1">
                <a:avLst/>
              </a:prstGeom>
              <a:noFill/>
              <a:ln w="9525" cap="flat" cmpd="sng">
                <a:solidFill>
                  <a:schemeClr val="dk2"/>
                </a:solidFill>
                <a:prstDash val="solid"/>
                <a:round/>
                <a:headEnd type="none" w="med" len="med"/>
                <a:tailEnd type="triangle" w="med" len="med"/>
              </a:ln>
            </p:spPr>
          </p:cxnSp>
        </p:grpSp>
        <p:grpSp>
          <p:nvGrpSpPr>
            <p:cNvPr id="6468" name="Google Shape;6468;p123"/>
            <p:cNvGrpSpPr/>
            <p:nvPr/>
          </p:nvGrpSpPr>
          <p:grpSpPr>
            <a:xfrm>
              <a:off x="2419350" y="2504925"/>
              <a:ext cx="809700" cy="2321100"/>
              <a:chOff x="2800350" y="2504925"/>
              <a:chExt cx="809700" cy="2321100"/>
            </a:xfrm>
          </p:grpSpPr>
          <p:sp>
            <p:nvSpPr>
              <p:cNvPr id="6469" name="Google Shape;6469;p123"/>
              <p:cNvSpPr/>
              <p:nvPr/>
            </p:nvSpPr>
            <p:spPr>
              <a:xfrm>
                <a:off x="3105150" y="4638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0" name="Google Shape;6470;p123"/>
              <p:cNvSpPr/>
              <p:nvPr/>
            </p:nvSpPr>
            <p:spPr>
              <a:xfrm>
                <a:off x="3105150" y="4333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1" name="Google Shape;6471;p123"/>
              <p:cNvSpPr/>
              <p:nvPr/>
            </p:nvSpPr>
            <p:spPr>
              <a:xfrm>
                <a:off x="3105150" y="4028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2" name="Google Shape;6472;p123"/>
              <p:cNvSpPr/>
              <p:nvPr/>
            </p:nvSpPr>
            <p:spPr>
              <a:xfrm>
                <a:off x="31051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3" name="Google Shape;6473;p123"/>
              <p:cNvSpPr/>
              <p:nvPr/>
            </p:nvSpPr>
            <p:spPr>
              <a:xfrm>
                <a:off x="31051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4" name="Google Shape;6474;p123"/>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5" name="Google Shape;6475;p123"/>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6" name="Google Shape;6476;p123"/>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7" name="Google Shape;6477;p123"/>
              <p:cNvSpPr/>
              <p:nvPr/>
            </p:nvSpPr>
            <p:spPr>
              <a:xfrm>
                <a:off x="28003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8" name="Google Shape;6478;p123"/>
              <p:cNvSpPr/>
              <p:nvPr/>
            </p:nvSpPr>
            <p:spPr>
              <a:xfrm>
                <a:off x="28003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79" name="Google Shape;6479;p123"/>
              <p:cNvSpPr/>
              <p:nvPr/>
            </p:nvSpPr>
            <p:spPr>
              <a:xfrm>
                <a:off x="34099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80" name="Google Shape;6480;p123"/>
              <p:cNvSpPr/>
              <p:nvPr/>
            </p:nvSpPr>
            <p:spPr>
              <a:xfrm>
                <a:off x="34099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481" name="Google Shape;6481;p123"/>
              <p:cNvCxnSpPr>
                <a:stCxn id="6476" idx="4"/>
                <a:endCxn id="6475" idx="0"/>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2" name="Google Shape;6482;p123"/>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3" name="Google Shape;6483;p123"/>
              <p:cNvCxnSpPr/>
              <p:nvPr/>
            </p:nvCxnSpPr>
            <p:spPr>
              <a:xfrm>
                <a:off x="35100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4" name="Google Shape;6484;p123"/>
              <p:cNvCxnSpPr/>
              <p:nvPr/>
            </p:nvCxnSpPr>
            <p:spPr>
              <a:xfrm>
                <a:off x="3205200" y="33020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5" name="Google Shape;6485;p123"/>
              <p:cNvCxnSpPr/>
              <p:nvPr/>
            </p:nvCxnSpPr>
            <p:spPr>
              <a:xfrm>
                <a:off x="3205200" y="36068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6" name="Google Shape;6486;p123"/>
              <p:cNvCxnSpPr/>
              <p:nvPr/>
            </p:nvCxnSpPr>
            <p:spPr>
              <a:xfrm>
                <a:off x="3205200" y="39116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7" name="Google Shape;6487;p123"/>
              <p:cNvCxnSpPr/>
              <p:nvPr/>
            </p:nvCxnSpPr>
            <p:spPr>
              <a:xfrm>
                <a:off x="3205200" y="4216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8" name="Google Shape;6488;p123"/>
              <p:cNvCxnSpPr/>
              <p:nvPr/>
            </p:nvCxnSpPr>
            <p:spPr>
              <a:xfrm>
                <a:off x="3205200" y="4521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89" name="Google Shape;6489;p123"/>
              <p:cNvCxnSpPr/>
              <p:nvPr/>
            </p:nvCxnSpPr>
            <p:spPr>
              <a:xfrm>
                <a:off x="2900400" y="36068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90" name="Google Shape;6490;p123"/>
              <p:cNvCxnSpPr>
                <a:endCxn id="6471" idx="1"/>
              </p:cNvCxnSpPr>
              <p:nvPr/>
            </p:nvCxnSpPr>
            <p:spPr>
              <a:xfrm>
                <a:off x="2900454" y="3911484"/>
                <a:ext cx="234000" cy="144900"/>
              </a:xfrm>
              <a:prstGeom prst="straightConnector1">
                <a:avLst/>
              </a:prstGeom>
              <a:noFill/>
              <a:ln w="19050" cap="flat" cmpd="sng">
                <a:solidFill>
                  <a:srgbClr val="000000"/>
                </a:solidFill>
                <a:prstDash val="solid"/>
                <a:round/>
                <a:headEnd type="none" w="med" len="med"/>
                <a:tailEnd type="none" w="med" len="med"/>
              </a:ln>
            </p:spPr>
          </p:cxnSp>
          <p:cxnSp>
            <p:nvCxnSpPr>
              <p:cNvPr id="6491" name="Google Shape;6491;p123"/>
              <p:cNvCxnSpPr>
                <a:endCxn id="6473" idx="7"/>
              </p:cNvCxnSpPr>
              <p:nvPr/>
            </p:nvCxnSpPr>
            <p:spPr>
              <a:xfrm flipH="1">
                <a:off x="3275946" y="3301884"/>
                <a:ext cx="234000" cy="144900"/>
              </a:xfrm>
              <a:prstGeom prst="straightConnector1">
                <a:avLst/>
              </a:prstGeom>
              <a:noFill/>
              <a:ln w="19050" cap="flat" cmpd="sng">
                <a:solidFill>
                  <a:srgbClr val="000000"/>
                </a:solidFill>
                <a:prstDash val="solid"/>
                <a:round/>
                <a:headEnd type="none" w="med" len="med"/>
                <a:tailEnd type="none" w="med" len="med"/>
              </a:ln>
            </p:spPr>
          </p:cxnSp>
        </p:grpSp>
        <p:grpSp>
          <p:nvGrpSpPr>
            <p:cNvPr id="6492" name="Google Shape;6492;p123"/>
            <p:cNvGrpSpPr/>
            <p:nvPr/>
          </p:nvGrpSpPr>
          <p:grpSpPr>
            <a:xfrm>
              <a:off x="3028950" y="2200125"/>
              <a:ext cx="200100" cy="609600"/>
              <a:chOff x="3105150" y="2809725"/>
              <a:chExt cx="200100" cy="609600"/>
            </a:xfrm>
          </p:grpSpPr>
          <p:sp>
            <p:nvSpPr>
              <p:cNvPr id="6493" name="Google Shape;6493;p123"/>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94" name="Google Shape;6494;p123"/>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495" name="Google Shape;6495;p123"/>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496" name="Google Shape;6496;p123"/>
              <p:cNvCxnSpPr/>
              <p:nvPr/>
            </p:nvCxnSpPr>
            <p:spPr>
              <a:xfrm>
                <a:off x="3205200" y="3302025"/>
                <a:ext cx="0" cy="117300"/>
              </a:xfrm>
              <a:prstGeom prst="straightConnector1">
                <a:avLst/>
              </a:prstGeom>
              <a:noFill/>
              <a:ln w="19050" cap="flat" cmpd="sng">
                <a:solidFill>
                  <a:srgbClr val="000000"/>
                </a:solidFill>
                <a:prstDash val="solid"/>
                <a:round/>
                <a:headEnd type="none" w="med" len="med"/>
                <a:tailEnd type="none" w="med" len="med"/>
              </a:ln>
            </p:spPr>
          </p:cxnSp>
        </p:grpSp>
        <p:grpSp>
          <p:nvGrpSpPr>
            <p:cNvPr id="6497" name="Google Shape;6497;p123"/>
            <p:cNvGrpSpPr/>
            <p:nvPr/>
          </p:nvGrpSpPr>
          <p:grpSpPr>
            <a:xfrm>
              <a:off x="3199746" y="1895325"/>
              <a:ext cx="334104" cy="941859"/>
              <a:chOff x="3199746" y="1895325"/>
              <a:chExt cx="334104" cy="941859"/>
            </a:xfrm>
          </p:grpSpPr>
          <p:grpSp>
            <p:nvGrpSpPr>
              <p:cNvPr id="6498" name="Google Shape;6498;p123"/>
              <p:cNvGrpSpPr/>
              <p:nvPr/>
            </p:nvGrpSpPr>
            <p:grpSpPr>
              <a:xfrm>
                <a:off x="3333750" y="1895325"/>
                <a:ext cx="200100" cy="797100"/>
                <a:chOff x="3105150" y="2504925"/>
                <a:chExt cx="200100" cy="797100"/>
              </a:xfrm>
            </p:grpSpPr>
            <p:sp>
              <p:nvSpPr>
                <p:cNvPr id="6499" name="Google Shape;6499;p123"/>
                <p:cNvSpPr/>
                <p:nvPr/>
              </p:nvSpPr>
              <p:spPr>
                <a:xfrm>
                  <a:off x="3105150" y="3114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00" name="Google Shape;6500;p123"/>
                <p:cNvSpPr/>
                <p:nvPr/>
              </p:nvSpPr>
              <p:spPr>
                <a:xfrm>
                  <a:off x="3105150" y="28097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01" name="Google Shape;6501;p123"/>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02" name="Google Shape;6502;p123"/>
                <p:cNvCxnSpPr>
                  <a:stCxn id="6501" idx="4"/>
                  <a:endCxn id="6500" idx="0"/>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cxnSp>
              <p:nvCxnSpPr>
                <p:cNvPr id="6503" name="Google Shape;6503;p123"/>
                <p:cNvCxnSpPr/>
                <p:nvPr/>
              </p:nvCxnSpPr>
              <p:spPr>
                <a:xfrm>
                  <a:off x="3205200" y="2997225"/>
                  <a:ext cx="0" cy="117300"/>
                </a:xfrm>
                <a:prstGeom prst="straightConnector1">
                  <a:avLst/>
                </a:prstGeom>
                <a:noFill/>
                <a:ln w="19050" cap="flat" cmpd="sng">
                  <a:solidFill>
                    <a:srgbClr val="000000"/>
                  </a:solidFill>
                  <a:prstDash val="solid"/>
                  <a:round/>
                  <a:headEnd type="none" w="med" len="med"/>
                  <a:tailEnd type="none" w="med" len="med"/>
                </a:ln>
              </p:spPr>
            </p:cxnSp>
          </p:grpSp>
          <p:cxnSp>
            <p:nvCxnSpPr>
              <p:cNvPr id="6504" name="Google Shape;6504;p123"/>
              <p:cNvCxnSpPr/>
              <p:nvPr/>
            </p:nvCxnSpPr>
            <p:spPr>
              <a:xfrm flipH="1">
                <a:off x="3199746" y="2692284"/>
                <a:ext cx="234000" cy="144900"/>
              </a:xfrm>
              <a:prstGeom prst="straightConnector1">
                <a:avLst/>
              </a:prstGeom>
              <a:noFill/>
              <a:ln w="19050" cap="flat" cmpd="sng">
                <a:solidFill>
                  <a:srgbClr val="000000"/>
                </a:solidFill>
                <a:prstDash val="solid"/>
                <a:round/>
                <a:headEnd type="none" w="med" len="med"/>
                <a:tailEnd type="none" w="med" len="med"/>
              </a:ln>
            </p:spPr>
          </p:cxnSp>
        </p:grpSp>
        <p:sp>
          <p:nvSpPr>
            <p:cNvPr id="6458" name="Google Shape;6458;p123"/>
            <p:cNvSpPr/>
            <p:nvPr/>
          </p:nvSpPr>
          <p:spPr>
            <a:xfrm>
              <a:off x="3028950" y="15905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05" name="Google Shape;6505;p123"/>
            <p:cNvCxnSpPr>
              <a:stCxn id="6458" idx="5"/>
            </p:cNvCxnSpPr>
            <p:nvPr/>
          </p:nvCxnSpPr>
          <p:spPr>
            <a:xfrm>
              <a:off x="3199746" y="1750566"/>
              <a:ext cx="163200" cy="172200"/>
            </a:xfrm>
            <a:prstGeom prst="straightConnector1">
              <a:avLst/>
            </a:prstGeom>
            <a:noFill/>
            <a:ln w="19050" cap="flat" cmpd="sng">
              <a:solidFill>
                <a:srgbClr val="000000"/>
              </a:solidFill>
              <a:prstDash val="solid"/>
              <a:round/>
              <a:headEnd type="none" w="med" len="med"/>
              <a:tailEnd type="none" w="med" len="med"/>
            </a:ln>
          </p:spPr>
        </p:cxnSp>
        <p:cxnSp>
          <p:nvCxnSpPr>
            <p:cNvPr id="6506" name="Google Shape;6506;p123"/>
            <p:cNvCxnSpPr>
              <a:endCxn id="6494" idx="0"/>
            </p:cNvCxnSpPr>
            <p:nvPr/>
          </p:nvCxnSpPr>
          <p:spPr>
            <a:xfrm>
              <a:off x="3129000" y="1778025"/>
              <a:ext cx="0" cy="422100"/>
            </a:xfrm>
            <a:prstGeom prst="straightConnector1">
              <a:avLst/>
            </a:prstGeom>
            <a:noFill/>
            <a:ln w="19050" cap="flat" cmpd="sng">
              <a:solidFill>
                <a:srgbClr val="000000"/>
              </a:solidFill>
              <a:prstDash val="solid"/>
              <a:round/>
              <a:headEnd type="none" w="med" len="med"/>
              <a:tailEnd type="none" w="med" len="med"/>
            </a:ln>
          </p:spPr>
        </p:cxnSp>
        <p:sp>
          <p:nvSpPr>
            <p:cNvPr id="6507" name="Google Shape;6507;p123"/>
            <p:cNvSpPr/>
            <p:nvPr/>
          </p:nvSpPr>
          <p:spPr>
            <a:xfrm>
              <a:off x="3028950" y="37241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08" name="Google Shape;6508;p123"/>
            <p:cNvCxnSpPr/>
            <p:nvPr/>
          </p:nvCxnSpPr>
          <p:spPr>
            <a:xfrm flipH="1">
              <a:off x="2894946" y="3911484"/>
              <a:ext cx="234000" cy="144900"/>
            </a:xfrm>
            <a:prstGeom prst="straightConnector1">
              <a:avLst/>
            </a:prstGeom>
            <a:noFill/>
            <a:ln w="19050" cap="flat" cmpd="sng">
              <a:solidFill>
                <a:srgbClr val="000000"/>
              </a:solidFill>
              <a:prstDash val="solid"/>
              <a:round/>
              <a:headEnd type="none" w="med" len="med"/>
              <a:tailEnd type="none" w="med" len="med"/>
            </a:ln>
          </p:spPr>
        </p:cxnSp>
        <p:sp>
          <p:nvSpPr>
            <p:cNvPr id="6509" name="Google Shape;6509;p123"/>
            <p:cNvSpPr/>
            <p:nvPr/>
          </p:nvSpPr>
          <p:spPr>
            <a:xfrm>
              <a:off x="3028950" y="34193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10" name="Google Shape;6510;p123"/>
            <p:cNvCxnSpPr/>
            <p:nvPr/>
          </p:nvCxnSpPr>
          <p:spPr>
            <a:xfrm>
              <a:off x="3129000" y="3606825"/>
              <a:ext cx="0" cy="117300"/>
            </a:xfrm>
            <a:prstGeom prst="straightConnector1">
              <a:avLst/>
            </a:prstGeom>
            <a:noFill/>
            <a:ln w="19050" cap="flat" cmpd="sng">
              <a:solidFill>
                <a:srgbClr val="000000"/>
              </a:solidFill>
              <a:prstDash val="solid"/>
              <a:round/>
              <a:headEnd type="none" w="med" len="med"/>
              <a:tailEnd type="none" w="med" len="med"/>
            </a:ln>
          </p:spPr>
        </p:cxnSp>
        <p:grpSp>
          <p:nvGrpSpPr>
            <p:cNvPr id="6511" name="Google Shape;6511;p123"/>
            <p:cNvGrpSpPr/>
            <p:nvPr/>
          </p:nvGrpSpPr>
          <p:grpSpPr>
            <a:xfrm>
              <a:off x="3229025" y="3367075"/>
              <a:ext cx="920400" cy="285900"/>
              <a:chOff x="4067225" y="2986075"/>
              <a:chExt cx="920400" cy="285900"/>
            </a:xfrm>
          </p:grpSpPr>
          <p:sp>
            <p:nvSpPr>
              <p:cNvPr id="6512" name="Google Shape;6512;p123"/>
              <p:cNvSpPr txBox="1"/>
              <p:nvPr/>
            </p:nvSpPr>
            <p:spPr>
              <a:xfrm>
                <a:off x="4348925" y="2986075"/>
                <a:ext cx="638700" cy="2859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latin typeface="Roboto Mono"/>
                    <a:ea typeface="Roboto Mono"/>
                    <a:cs typeface="Roboto Mono"/>
                    <a:sym typeface="Roboto Mono"/>
                  </a:rPr>
                  <a:t>drunk</a:t>
                </a:r>
                <a:endParaRPr sz="1467">
                  <a:latin typeface="Roboto Mono"/>
                  <a:ea typeface="Roboto Mono"/>
                  <a:cs typeface="Roboto Mono"/>
                  <a:sym typeface="Roboto Mono"/>
                </a:endParaRPr>
              </a:p>
            </p:txBody>
          </p:sp>
          <p:cxnSp>
            <p:nvCxnSpPr>
              <p:cNvPr id="6513" name="Google Shape;6513;p123"/>
              <p:cNvCxnSpPr>
                <a:stCxn id="6512" idx="1"/>
              </p:cNvCxnSpPr>
              <p:nvPr/>
            </p:nvCxnSpPr>
            <p:spPr>
              <a:xfrm flipH="1">
                <a:off x="4067225" y="3129025"/>
                <a:ext cx="281700" cy="3000"/>
              </a:xfrm>
              <a:prstGeom prst="straightConnector1">
                <a:avLst/>
              </a:prstGeom>
              <a:noFill/>
              <a:ln w="9525" cap="flat" cmpd="sng">
                <a:solidFill>
                  <a:schemeClr val="dk2"/>
                </a:solidFill>
                <a:prstDash val="solid"/>
                <a:round/>
                <a:headEnd type="none" w="med" len="med"/>
                <a:tailEnd type="triangle" w="med" len="med"/>
              </a:ln>
            </p:spPr>
          </p:cxnSp>
        </p:grpSp>
        <p:grpSp>
          <p:nvGrpSpPr>
            <p:cNvPr id="6514" name="Google Shape;6514;p123"/>
            <p:cNvGrpSpPr/>
            <p:nvPr/>
          </p:nvGrpSpPr>
          <p:grpSpPr>
            <a:xfrm>
              <a:off x="2724150" y="2200125"/>
              <a:ext cx="200100" cy="304800"/>
              <a:chOff x="3105150" y="2504925"/>
              <a:chExt cx="200100" cy="304800"/>
            </a:xfrm>
          </p:grpSpPr>
          <p:sp>
            <p:nvSpPr>
              <p:cNvPr id="6515" name="Google Shape;6515;p123"/>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16" name="Google Shape;6516;p123"/>
              <p:cNvCxnSpPr>
                <a:stCxn id="6515" idx="4"/>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grpSp>
        <p:grpSp>
          <p:nvGrpSpPr>
            <p:cNvPr id="6517" name="Google Shape;6517;p123"/>
            <p:cNvGrpSpPr/>
            <p:nvPr/>
          </p:nvGrpSpPr>
          <p:grpSpPr>
            <a:xfrm>
              <a:off x="2724150" y="1895325"/>
              <a:ext cx="200100" cy="304800"/>
              <a:chOff x="3105150" y="2504925"/>
              <a:chExt cx="200100" cy="304800"/>
            </a:xfrm>
          </p:grpSpPr>
          <p:sp>
            <p:nvSpPr>
              <p:cNvPr id="6518" name="Google Shape;6518;p123"/>
              <p:cNvSpPr/>
              <p:nvPr/>
            </p:nvSpPr>
            <p:spPr>
              <a:xfrm>
                <a:off x="3105150" y="2504925"/>
                <a:ext cx="200100" cy="18750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519" name="Google Shape;6519;p123"/>
              <p:cNvCxnSpPr>
                <a:stCxn id="6518" idx="4"/>
              </p:cNvCxnSpPr>
              <p:nvPr/>
            </p:nvCxnSpPr>
            <p:spPr>
              <a:xfrm>
                <a:off x="3205200" y="2692425"/>
                <a:ext cx="0" cy="117300"/>
              </a:xfrm>
              <a:prstGeom prst="straightConnector1">
                <a:avLst/>
              </a:prstGeom>
              <a:noFill/>
              <a:ln w="19050" cap="flat" cmpd="sng">
                <a:solidFill>
                  <a:srgbClr val="000000"/>
                </a:solidFill>
                <a:prstDash val="solid"/>
                <a:round/>
                <a:headEnd type="none" w="med" len="med"/>
                <a:tailEnd type="none" w="med" len="med"/>
              </a:ln>
            </p:spPr>
          </p:cxnSp>
        </p:grpSp>
      </p:grpSp>
      <p:grpSp>
        <p:nvGrpSpPr>
          <p:cNvPr id="6520" name="Google Shape;6520;p123"/>
          <p:cNvGrpSpPr/>
          <p:nvPr/>
        </p:nvGrpSpPr>
        <p:grpSpPr>
          <a:xfrm>
            <a:off x="314000" y="1580601"/>
            <a:ext cx="1625600" cy="1111767"/>
            <a:chOff x="235500" y="1185450"/>
            <a:chExt cx="1219200" cy="833825"/>
          </a:xfrm>
        </p:grpSpPr>
        <p:pic>
          <p:nvPicPr>
            <p:cNvPr id="6521" name="Google Shape;6521;p123"/>
            <p:cNvPicPr preferRelativeResize="0"/>
            <p:nvPr/>
          </p:nvPicPr>
          <p:blipFill>
            <a:blip r:embed="rId4">
              <a:alphaModFix/>
            </a:blip>
            <a:stretch>
              <a:fillRect/>
            </a:stretch>
          </p:blipFill>
          <p:spPr>
            <a:xfrm>
              <a:off x="311700" y="1185450"/>
              <a:ext cx="594275" cy="594275"/>
            </a:xfrm>
            <a:prstGeom prst="rect">
              <a:avLst/>
            </a:prstGeom>
            <a:noFill/>
            <a:ln>
              <a:noFill/>
            </a:ln>
          </p:spPr>
        </p:pic>
        <p:sp>
          <p:nvSpPr>
            <p:cNvPr id="6522" name="Google Shape;6522;p123"/>
            <p:cNvSpPr txBox="1"/>
            <p:nvPr/>
          </p:nvSpPr>
          <p:spPr>
            <a:xfrm>
              <a:off x="235500" y="1616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working</a:t>
              </a:r>
              <a:endParaRPr sz="1467">
                <a:latin typeface="Roboto Mono"/>
                <a:ea typeface="Roboto Mono"/>
                <a:cs typeface="Roboto Mono"/>
                <a:sym typeface="Roboto Mono"/>
              </a:endParaRPr>
            </a:p>
          </p:txBody>
        </p:sp>
      </p:grpSp>
      <p:grpSp>
        <p:nvGrpSpPr>
          <p:cNvPr id="6523" name="Google Shape;6523;p123"/>
          <p:cNvGrpSpPr/>
          <p:nvPr/>
        </p:nvGrpSpPr>
        <p:grpSpPr>
          <a:xfrm>
            <a:off x="314000" y="2596601"/>
            <a:ext cx="1625600" cy="1073383"/>
            <a:chOff x="235500" y="1947450"/>
            <a:chExt cx="1219200" cy="805037"/>
          </a:xfrm>
        </p:grpSpPr>
        <p:pic>
          <p:nvPicPr>
            <p:cNvPr id="6524" name="Google Shape;6524;p123"/>
            <p:cNvPicPr preferRelativeResize="0"/>
            <p:nvPr/>
          </p:nvPicPr>
          <p:blipFill rotWithShape="1">
            <a:blip r:embed="rId5">
              <a:alphaModFix/>
            </a:blip>
            <a:srcRect/>
            <a:stretch/>
          </p:blipFill>
          <p:spPr>
            <a:xfrm>
              <a:off x="311700" y="1947450"/>
              <a:ext cx="594275" cy="594275"/>
            </a:xfrm>
            <a:prstGeom prst="rect">
              <a:avLst/>
            </a:prstGeom>
            <a:noFill/>
            <a:ln>
              <a:noFill/>
            </a:ln>
          </p:spPr>
        </p:pic>
        <p:sp>
          <p:nvSpPr>
            <p:cNvPr id="6525" name="Google Shape;6525;p123"/>
            <p:cNvSpPr txBox="1"/>
            <p:nvPr/>
          </p:nvSpPr>
          <p:spPr>
            <a:xfrm>
              <a:off x="235500" y="2349287"/>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staging</a:t>
              </a:r>
              <a:endParaRPr sz="1467">
                <a:latin typeface="Roboto Mono"/>
                <a:ea typeface="Roboto Mono"/>
                <a:cs typeface="Roboto Mono"/>
                <a:sym typeface="Roboto Mono"/>
              </a:endParaRPr>
            </a:p>
          </p:txBody>
        </p:sp>
      </p:grpSp>
      <p:grpSp>
        <p:nvGrpSpPr>
          <p:cNvPr id="6526" name="Google Shape;6526;p123"/>
          <p:cNvGrpSpPr/>
          <p:nvPr/>
        </p:nvGrpSpPr>
        <p:grpSpPr>
          <a:xfrm>
            <a:off x="314000" y="3511001"/>
            <a:ext cx="1625600" cy="1111767"/>
            <a:chOff x="8160300" y="4233450"/>
            <a:chExt cx="1219200" cy="833825"/>
          </a:xfrm>
        </p:grpSpPr>
        <p:pic>
          <p:nvPicPr>
            <p:cNvPr id="6527" name="Google Shape;6527;p123"/>
            <p:cNvPicPr preferRelativeResize="0"/>
            <p:nvPr/>
          </p:nvPicPr>
          <p:blipFill rotWithShape="1">
            <a:blip r:embed="rId6">
              <a:alphaModFix/>
            </a:blip>
            <a:srcRect/>
            <a:stretch/>
          </p:blipFill>
          <p:spPr>
            <a:xfrm>
              <a:off x="8236500" y="4233450"/>
              <a:ext cx="594275" cy="594275"/>
            </a:xfrm>
            <a:prstGeom prst="rect">
              <a:avLst/>
            </a:prstGeom>
            <a:noFill/>
            <a:ln>
              <a:noFill/>
            </a:ln>
          </p:spPr>
        </p:pic>
        <p:sp>
          <p:nvSpPr>
            <p:cNvPr id="6528" name="Google Shape;6528;p123"/>
            <p:cNvSpPr txBox="1"/>
            <p:nvPr/>
          </p:nvSpPr>
          <p:spPr>
            <a:xfrm>
              <a:off x="8160300" y="4664075"/>
              <a:ext cx="1219200" cy="403200"/>
            </a:xfrm>
            <a:prstGeom prst="rect">
              <a:avLst/>
            </a:prstGeom>
            <a:noFill/>
            <a:ln>
              <a:noFill/>
            </a:ln>
          </p:spPr>
          <p:txBody>
            <a:bodyPr spcFirstLastPara="1" wrap="square" lIns="121900" tIns="121900" rIns="121900" bIns="121900" anchor="t" anchorCtr="0">
              <a:noAutofit/>
            </a:bodyPr>
            <a:lstStyle/>
            <a:p>
              <a:r>
                <a:rPr lang="en" sz="1467">
                  <a:latin typeface="Roboto Mono"/>
                  <a:ea typeface="Roboto Mono"/>
                  <a:cs typeface="Roboto Mono"/>
                  <a:sym typeface="Roboto Mono"/>
                </a:rPr>
                <a:t>objects</a:t>
              </a:r>
              <a:endParaRPr sz="1467">
                <a:latin typeface="Roboto Mono"/>
                <a:ea typeface="Roboto Mono"/>
                <a:cs typeface="Roboto Mono"/>
                <a:sym typeface="Roboto Mono"/>
              </a:endParaRPr>
            </a:p>
          </p:txBody>
        </p:sp>
      </p:grpSp>
      <p:sp>
        <p:nvSpPr>
          <p:cNvPr id="6529" name="Google Shape;6529;p123"/>
          <p:cNvSpPr txBox="1">
            <a:spLocks noGrp="1"/>
          </p:cNvSpPr>
          <p:nvPr>
            <p:ph type="body" idx="1"/>
          </p:nvPr>
        </p:nvSpPr>
        <p:spPr>
          <a:xfrm>
            <a:off x="6096000" y="1536633"/>
            <a:ext cx="4843600" cy="4140000"/>
          </a:xfrm>
          <a:prstGeom prst="rect">
            <a:avLst/>
          </a:prstGeom>
          <a:noFill/>
        </p:spPr>
        <p:txBody>
          <a:bodyPr spcFirstLastPara="1" vert="horz" wrap="square" lIns="121900" tIns="121900" rIns="121900" bIns="121900" rtlCol="0" anchor="t" anchorCtr="0">
            <a:noAutofit/>
          </a:bodyPr>
          <a:lstStyle/>
          <a:p>
            <a:pPr>
              <a:buChar char="-"/>
            </a:pPr>
            <a:r>
              <a:rPr lang="en"/>
              <a:t>Keep this parable in mind</a:t>
            </a:r>
            <a:endParaRPr/>
          </a:p>
          <a:p>
            <a:pPr indent="0">
              <a:spcBef>
                <a:spcPts val="2133"/>
              </a:spcBef>
              <a:buNone/>
            </a:pPr>
            <a:endParaRPr/>
          </a:p>
          <a:p>
            <a:pPr>
              <a:spcBef>
                <a:spcPts val="2133"/>
              </a:spcBef>
              <a:buChar char="-"/>
            </a:pPr>
            <a:r>
              <a:rPr lang="en"/>
              <a:t>Git is simple and powerful</a:t>
            </a:r>
            <a:endParaRPr/>
          </a:p>
          <a:p>
            <a:pPr indent="0">
              <a:spcBef>
                <a:spcPts val="2133"/>
              </a:spcBef>
              <a:buNone/>
            </a:pPr>
            <a:endParaRPr/>
          </a:p>
          <a:p>
            <a:pPr>
              <a:spcBef>
                <a:spcPts val="2133"/>
              </a:spcBef>
              <a:buChar char="-"/>
            </a:pPr>
            <a:r>
              <a:rPr lang="en"/>
              <a:t>One more thing:</a:t>
            </a:r>
            <a:endParaRPr/>
          </a:p>
          <a:p>
            <a:pPr marL="1219170" indent="0">
              <a:spcBef>
                <a:spcPts val="2133"/>
              </a:spcBef>
              <a:buNone/>
            </a:pPr>
            <a:r>
              <a:rPr lang="en" sz="4000">
                <a:latin typeface="Roboto Mono"/>
                <a:ea typeface="Roboto Mono"/>
                <a:cs typeface="Roboto Mono"/>
                <a:sym typeface="Roboto Mono"/>
              </a:rPr>
              <a:t>git reflog</a:t>
            </a:r>
            <a:endParaRPr sz="4000">
              <a:latin typeface="Roboto Mono"/>
              <a:ea typeface="Roboto Mono"/>
              <a:cs typeface="Roboto Mono"/>
              <a:sym typeface="Roboto Mono"/>
            </a:endParaRPr>
          </a:p>
          <a:p>
            <a:pPr marL="0" indent="0">
              <a:spcBef>
                <a:spcPts val="2133"/>
              </a:spcBef>
              <a:spcAft>
                <a:spcPts val="2133"/>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33"/>
        <p:cNvGrpSpPr/>
        <p:nvPr/>
      </p:nvGrpSpPr>
      <p:grpSpPr>
        <a:xfrm>
          <a:off x="0" y="0"/>
          <a:ext cx="0" cy="0"/>
          <a:chOff x="0" y="0"/>
          <a:chExt cx="0" cy="0"/>
        </a:xfrm>
      </p:grpSpPr>
      <p:sp>
        <p:nvSpPr>
          <p:cNvPr id="6534" name="Google Shape;6534;p1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lgn="l"/>
            <a:r>
              <a:rPr lang="en"/>
              <a:t>Where to go next?</a:t>
            </a:r>
            <a:endParaRPr/>
          </a:p>
        </p:txBody>
      </p:sp>
      <p:sp>
        <p:nvSpPr>
          <p:cNvPr id="6535" name="Google Shape;6535;p1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200000"/>
              </a:lnSpc>
              <a:buChar char="-"/>
            </a:pPr>
            <a:r>
              <a:rPr lang="en"/>
              <a:t>Oh My Git!: </a:t>
            </a:r>
            <a:r>
              <a:rPr lang="en" u="sng">
                <a:solidFill>
                  <a:schemeClr val="hlink"/>
                </a:solidFill>
                <a:hlinkClick r:id="rId3"/>
              </a:rPr>
              <a:t>https://ohmygit.org</a:t>
            </a:r>
            <a:r>
              <a:rPr lang="en"/>
              <a:t> </a:t>
            </a:r>
            <a:r>
              <a:rPr lang="en" sz="1467"/>
              <a:t>(an open source game about learning Git)</a:t>
            </a:r>
            <a:endParaRPr/>
          </a:p>
          <a:p>
            <a:pPr>
              <a:lnSpc>
                <a:spcPct val="200000"/>
              </a:lnSpc>
              <a:buChar char="-"/>
            </a:pPr>
            <a:r>
              <a:rPr lang="en"/>
              <a:t>Git homepage: </a:t>
            </a:r>
            <a:r>
              <a:rPr lang="en" u="sng">
                <a:solidFill>
                  <a:schemeClr val="hlink"/>
                </a:solidFill>
                <a:hlinkClick r:id="rId4"/>
              </a:rPr>
              <a:t>http://git-scm.com</a:t>
            </a:r>
            <a:endParaRPr/>
          </a:p>
          <a:p>
            <a:pPr>
              <a:lnSpc>
                <a:spcPct val="200000"/>
              </a:lnSpc>
              <a:buChar char="-"/>
            </a:pPr>
            <a:r>
              <a:rPr lang="en"/>
              <a:t>Pro Git: </a:t>
            </a:r>
            <a:r>
              <a:rPr lang="en" u="sng">
                <a:solidFill>
                  <a:schemeClr val="hlink"/>
                </a:solidFill>
                <a:hlinkClick r:id="rId5"/>
              </a:rPr>
              <a:t>http://git-scm.com/book</a:t>
            </a:r>
            <a:endParaRPr/>
          </a:p>
          <a:p>
            <a:pPr>
              <a:lnSpc>
                <a:spcPct val="200000"/>
              </a:lnSpc>
              <a:buChar char="-"/>
            </a:pPr>
            <a:r>
              <a:rPr lang="en"/>
              <a:t>GitHub: </a:t>
            </a:r>
            <a:r>
              <a:rPr lang="en" u="sng">
                <a:solidFill>
                  <a:schemeClr val="hlink"/>
                </a:solidFill>
                <a:hlinkClick r:id="rId6"/>
              </a:rPr>
              <a:t>http://github.com</a:t>
            </a:r>
            <a:endParaRPr/>
          </a:p>
          <a:p>
            <a:pPr>
              <a:lnSpc>
                <a:spcPct val="200000"/>
              </a:lnSpc>
              <a:buChar char="-"/>
            </a:pPr>
            <a:r>
              <a:rPr lang="en"/>
              <a:t>Learn Git Branching: </a:t>
            </a:r>
            <a:r>
              <a:rPr lang="en" u="sng">
                <a:solidFill>
                  <a:schemeClr val="hlink"/>
                </a:solidFill>
                <a:hlinkClick r:id="rId7"/>
              </a:rPr>
              <a:t>https://learngitbranching.js.org</a:t>
            </a:r>
            <a:endParaRPr/>
          </a:p>
          <a:p>
            <a:pPr>
              <a:lnSpc>
                <a:spcPct val="200000"/>
              </a:lnSpc>
              <a:buChar char="-"/>
            </a:pPr>
            <a:r>
              <a:rPr lang="en"/>
              <a:t>Git Ready: </a:t>
            </a:r>
            <a:r>
              <a:rPr lang="en" u="sng">
                <a:solidFill>
                  <a:schemeClr val="hlink"/>
                </a:solidFill>
                <a:hlinkClick r:id="rId8"/>
              </a:rPr>
              <a:t>http://gitready.com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References</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268942" y="1741125"/>
            <a:ext cx="10551458" cy="3840712"/>
          </a:xfrm>
          <a:prstGeom prst="rect">
            <a:avLst/>
          </a:prstGeom>
          <a:noFill/>
        </p:spPr>
        <p:txBody>
          <a:bodyPr wrap="square" rtlCol="0">
            <a:noAutofit/>
          </a:bodyPr>
          <a:lstStyle/>
          <a:p>
            <a:pPr marL="914400" lvl="1" indent="-317500" algn="l" rtl="0">
              <a:spcBef>
                <a:spcPts val="0"/>
              </a:spcBef>
              <a:spcAft>
                <a:spcPts val="0"/>
              </a:spcAft>
              <a:buSzPts val="1400"/>
              <a:buChar char="-"/>
            </a:pPr>
            <a:r>
              <a:rPr lang="en-US" sz="4800" u="sng" dirty="0">
                <a:solidFill>
                  <a:schemeClr val="hlink"/>
                </a:solidFill>
                <a:hlinkClick r:id="rId3"/>
              </a:rPr>
              <a:t>http://tom.preston-werner.com/2009/05/19/the-git-parable.html</a:t>
            </a:r>
            <a:endParaRPr lang="en-US" sz="4800" dirty="0"/>
          </a:p>
        </p:txBody>
      </p:sp>
      <p:sp>
        <p:nvSpPr>
          <p:cNvPr id="2" name="Slide Number Placeholder 1">
            <a:extLst>
              <a:ext uri="{FF2B5EF4-FFF2-40B4-BE49-F238E27FC236}">
                <a16:creationId xmlns:a16="http://schemas.microsoft.com/office/drawing/2014/main" id="{DF632A65-4DB8-40F7-92EA-A338699FC860}"/>
              </a:ext>
            </a:extLst>
          </p:cNvPr>
          <p:cNvSpPr>
            <a:spLocks noGrp="1"/>
          </p:cNvSpPr>
          <p:nvPr>
            <p:ph type="sldNum" sz="quarter" idx="12"/>
          </p:nvPr>
        </p:nvSpPr>
        <p:spPr/>
        <p:txBody>
          <a:bodyPr/>
          <a:lstStyle/>
          <a:p>
            <a:fld id="{7AAC19ED-7CFA-4AF2-BE7E-6017F4B12C94}" type="slidenum">
              <a:rPr lang="en-US" smtClean="0"/>
              <a:t>57</a:t>
            </a:fld>
            <a:endParaRPr lang="en-US" dirty="0"/>
          </a:p>
        </p:txBody>
      </p:sp>
    </p:spTree>
    <p:extLst>
      <p:ext uri="{BB962C8B-B14F-4D97-AF65-F5344CB8AC3E}">
        <p14:creationId xmlns:p14="http://schemas.microsoft.com/office/powerpoint/2010/main" val="2394598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46EC-1FC7-4065-BC98-F8A55E539322}"/>
              </a:ext>
            </a:extLst>
          </p:cNvPr>
          <p:cNvSpPr>
            <a:spLocks noGrp="1"/>
          </p:cNvSpPr>
          <p:nvPr>
            <p:ph type="title"/>
          </p:nvPr>
        </p:nvSpPr>
        <p:spPr>
          <a:xfrm>
            <a:off x="591413" y="1008665"/>
            <a:ext cx="3833906" cy="4725834"/>
          </a:xfrm>
        </p:spPr>
        <p:txBody>
          <a:bodyPr>
            <a:normAutofit fontScale="90000"/>
          </a:bodyPr>
          <a:lstStyle/>
          <a:p>
            <a:pPr algn="ctr"/>
            <a:r>
              <a:rPr lang="en-US" dirty="0">
                <a:solidFill>
                  <a:schemeClr val="tx1"/>
                </a:solidFill>
              </a:rPr>
              <a:t>WHY</a:t>
            </a: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br>
              <a:rPr lang="en-US" dirty="0">
                <a:solidFill>
                  <a:schemeClr val="tx1"/>
                </a:solidFill>
              </a:rPr>
            </a:br>
            <a:r>
              <a:rPr lang="en-US" dirty="0">
                <a:solidFill>
                  <a:schemeClr val="tx1"/>
                </a:solidFill>
              </a:rPr>
              <a:t>GIT?</a:t>
            </a:r>
            <a:endParaRPr lang="en-US" dirty="0"/>
          </a:p>
        </p:txBody>
      </p:sp>
      <p:sp>
        <p:nvSpPr>
          <p:cNvPr id="7" name="Oval 6">
            <a:extLst>
              <a:ext uri="{FF2B5EF4-FFF2-40B4-BE49-F238E27FC236}">
                <a16:creationId xmlns:a16="http://schemas.microsoft.com/office/drawing/2014/main" id="{2819A5BD-5ED6-420D-9845-C32F17256764}"/>
              </a:ext>
              <a:ext uri="{C183D7F6-B498-43B3-948B-1728B52AA6E4}">
                <adec:decorative xmlns:adec="http://schemas.microsoft.com/office/drawing/2017/decorative" val="1"/>
              </a:ext>
            </a:extLst>
          </p:cNvPr>
          <p:cNvSpPr/>
          <p:nvPr/>
        </p:nvSpPr>
        <p:spPr>
          <a:xfrm>
            <a:off x="5611110" y="476753"/>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8" name="TextBox 7" descr="decorative element">
            <a:extLst>
              <a:ext uri="{FF2B5EF4-FFF2-40B4-BE49-F238E27FC236}">
                <a16:creationId xmlns:a16="http://schemas.microsoft.com/office/drawing/2014/main" id="{899BC040-0D5E-4E6E-8E95-6B710CABCAF8}"/>
              </a:ext>
            </a:extLst>
          </p:cNvPr>
          <p:cNvSpPr txBox="1"/>
          <p:nvPr/>
        </p:nvSpPr>
        <p:spPr>
          <a:xfrm>
            <a:off x="5677594" y="500052"/>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1</a:t>
            </a:r>
          </a:p>
        </p:txBody>
      </p:sp>
      <p:sp>
        <p:nvSpPr>
          <p:cNvPr id="9" name="Oval 8">
            <a:extLst>
              <a:ext uri="{FF2B5EF4-FFF2-40B4-BE49-F238E27FC236}">
                <a16:creationId xmlns:a16="http://schemas.microsoft.com/office/drawing/2014/main" id="{8D0D6914-3231-4EEA-BA0E-6EB9635E2C61}"/>
              </a:ext>
              <a:ext uri="{C183D7F6-B498-43B3-948B-1728B52AA6E4}">
                <adec:decorative xmlns:adec="http://schemas.microsoft.com/office/drawing/2017/decorative" val="1"/>
              </a:ext>
            </a:extLst>
          </p:cNvPr>
          <p:cNvSpPr/>
          <p:nvPr/>
        </p:nvSpPr>
        <p:spPr>
          <a:xfrm>
            <a:off x="5611110" y="136378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10" name="TextBox 9" descr="decorative element">
            <a:extLst>
              <a:ext uri="{FF2B5EF4-FFF2-40B4-BE49-F238E27FC236}">
                <a16:creationId xmlns:a16="http://schemas.microsoft.com/office/drawing/2014/main" id="{DF6C2EE1-FB2F-4893-B2BE-552195DFE5F3}"/>
              </a:ext>
            </a:extLst>
          </p:cNvPr>
          <p:cNvSpPr txBox="1"/>
          <p:nvPr/>
        </p:nvSpPr>
        <p:spPr>
          <a:xfrm>
            <a:off x="5687852" y="1387088"/>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2</a:t>
            </a:r>
          </a:p>
        </p:txBody>
      </p:sp>
      <p:sp>
        <p:nvSpPr>
          <p:cNvPr id="11" name="Oval 10">
            <a:extLst>
              <a:ext uri="{FF2B5EF4-FFF2-40B4-BE49-F238E27FC236}">
                <a16:creationId xmlns:a16="http://schemas.microsoft.com/office/drawing/2014/main" id="{C3A7A1F3-DF16-4906-AB99-7271A62BD36F}"/>
              </a:ext>
              <a:ext uri="{C183D7F6-B498-43B3-948B-1728B52AA6E4}">
                <adec:decorative xmlns:adec="http://schemas.microsoft.com/office/drawing/2017/decorative" val="1"/>
              </a:ext>
            </a:extLst>
          </p:cNvPr>
          <p:cNvSpPr/>
          <p:nvPr/>
        </p:nvSpPr>
        <p:spPr>
          <a:xfrm>
            <a:off x="5708925" y="4528759"/>
            <a:ext cx="468000" cy="468000"/>
          </a:xfrm>
          <a:prstGeom prst="ellipse">
            <a:avLst/>
          </a:prstGeom>
          <a:solidFill>
            <a:schemeClr val="tx1"/>
          </a:solidFill>
          <a:ln w="28575">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j-lt"/>
              <a:cs typeface="Segoe UI Semibold" panose="020B0702040204020203" pitchFamily="34" charset="0"/>
            </a:endParaRPr>
          </a:p>
        </p:txBody>
      </p:sp>
      <p:sp>
        <p:nvSpPr>
          <p:cNvPr id="12" name="TextBox 11" descr="decorative element">
            <a:extLst>
              <a:ext uri="{FF2B5EF4-FFF2-40B4-BE49-F238E27FC236}">
                <a16:creationId xmlns:a16="http://schemas.microsoft.com/office/drawing/2014/main" id="{C8F3A396-1948-4D35-BEE9-CC6CB08D2788}"/>
              </a:ext>
            </a:extLst>
          </p:cNvPr>
          <p:cNvSpPr txBox="1"/>
          <p:nvPr/>
        </p:nvSpPr>
        <p:spPr>
          <a:xfrm>
            <a:off x="5776238" y="4562704"/>
            <a:ext cx="333375" cy="400110"/>
          </a:xfrm>
          <a:prstGeom prst="rect">
            <a:avLst/>
          </a:prstGeom>
          <a:noFill/>
        </p:spPr>
        <p:txBody>
          <a:bodyPr wrap="square" rtlCol="0">
            <a:spAutoFit/>
          </a:bodyPr>
          <a:lstStyle/>
          <a:p>
            <a:r>
              <a:rPr lang="en-US" sz="2000" dirty="0">
                <a:solidFill>
                  <a:schemeClr val="bg1"/>
                </a:solidFill>
                <a:latin typeface="+mj-lt"/>
                <a:cs typeface="Segoe UI Semibold" panose="020B0702040204020203" pitchFamily="34" charset="0"/>
              </a:rPr>
              <a:t>3</a:t>
            </a:r>
          </a:p>
        </p:txBody>
      </p:sp>
      <p:sp>
        <p:nvSpPr>
          <p:cNvPr id="3" name="Content Placeholder 2">
            <a:extLst>
              <a:ext uri="{FF2B5EF4-FFF2-40B4-BE49-F238E27FC236}">
                <a16:creationId xmlns:a16="http://schemas.microsoft.com/office/drawing/2014/main" id="{8A851964-E2BB-4A8E-95FD-73EF52089F1C}"/>
              </a:ext>
            </a:extLst>
          </p:cNvPr>
          <p:cNvSpPr>
            <a:spLocks noGrp="1"/>
          </p:cNvSpPr>
          <p:nvPr>
            <p:ph idx="1"/>
          </p:nvPr>
        </p:nvSpPr>
        <p:spPr/>
        <p:txBody>
          <a:bodyPr>
            <a:normAutofit fontScale="92500" lnSpcReduction="20000"/>
          </a:bodyPr>
          <a:lstStyle/>
          <a:p>
            <a:pPr marL="0" lvl="0" indent="0">
              <a:lnSpc>
                <a:spcPct val="100000"/>
              </a:lnSpc>
              <a:spcAft>
                <a:spcPts val="600"/>
              </a:spcAft>
              <a:buNone/>
            </a:pPr>
            <a:r>
              <a:rPr lang="en-US" sz="3000" dirty="0">
                <a:solidFill>
                  <a:prstClr val="black"/>
                </a:solidFill>
              </a:rPr>
              <a:t>Git manages files in a tree of files over time</a:t>
            </a:r>
          </a:p>
          <a:p>
            <a:pPr marL="0" lvl="0" indent="0">
              <a:lnSpc>
                <a:spcPct val="100000"/>
              </a:lnSpc>
              <a:spcAft>
                <a:spcPts val="600"/>
              </a:spcAft>
              <a:buNone/>
            </a:pPr>
            <a:r>
              <a:rPr lang="en-US" sz="3000" dirty="0">
                <a:solidFill>
                  <a:prstClr val="black"/>
                </a:solidFill>
              </a:rPr>
              <a:t>Git is optimized for</a:t>
            </a:r>
          </a:p>
          <a:p>
            <a:pPr>
              <a:lnSpc>
                <a:spcPct val="100000"/>
              </a:lnSpc>
              <a:spcAft>
                <a:spcPts val="600"/>
              </a:spcAft>
            </a:pPr>
            <a:r>
              <a:rPr lang="en-US" sz="3000" dirty="0">
                <a:solidFill>
                  <a:prstClr val="black"/>
                </a:solidFill>
              </a:rPr>
              <a:t>Distributed development</a:t>
            </a:r>
          </a:p>
          <a:p>
            <a:pPr>
              <a:lnSpc>
                <a:spcPct val="100000"/>
              </a:lnSpc>
              <a:spcAft>
                <a:spcPts val="600"/>
              </a:spcAft>
            </a:pPr>
            <a:r>
              <a:rPr lang="en-US" sz="3000" dirty="0">
                <a:solidFill>
                  <a:prstClr val="black"/>
                </a:solidFill>
              </a:rPr>
              <a:t>Large file count</a:t>
            </a:r>
          </a:p>
          <a:p>
            <a:pPr>
              <a:lnSpc>
                <a:spcPct val="100000"/>
              </a:lnSpc>
              <a:spcAft>
                <a:spcPts val="600"/>
              </a:spcAft>
            </a:pPr>
            <a:r>
              <a:rPr lang="en-US" sz="3000" dirty="0">
                <a:solidFill>
                  <a:prstClr val="black"/>
                </a:solidFill>
              </a:rPr>
              <a:t>Complex merges</a:t>
            </a:r>
          </a:p>
          <a:p>
            <a:pPr>
              <a:lnSpc>
                <a:spcPct val="100000"/>
              </a:lnSpc>
              <a:spcAft>
                <a:spcPts val="600"/>
              </a:spcAft>
            </a:pPr>
            <a:r>
              <a:rPr lang="en-US" sz="3000" dirty="0">
                <a:solidFill>
                  <a:prstClr val="black"/>
                </a:solidFill>
              </a:rPr>
              <a:t>Making trial branches</a:t>
            </a:r>
          </a:p>
          <a:p>
            <a:pPr>
              <a:lnSpc>
                <a:spcPct val="100000"/>
              </a:lnSpc>
              <a:spcAft>
                <a:spcPts val="600"/>
              </a:spcAft>
            </a:pPr>
            <a:r>
              <a:rPr lang="en-US" sz="3000" dirty="0">
                <a:solidFill>
                  <a:prstClr val="black"/>
                </a:solidFill>
              </a:rPr>
              <a:t>Being fast and robust</a:t>
            </a:r>
          </a:p>
          <a:p>
            <a:pPr marL="0" lvl="0" indent="0">
              <a:lnSpc>
                <a:spcPct val="100000"/>
              </a:lnSpc>
              <a:spcAft>
                <a:spcPts val="600"/>
              </a:spcAft>
              <a:buNone/>
            </a:pPr>
            <a:r>
              <a:rPr lang="en-US" sz="3000" dirty="0">
                <a:solidFill>
                  <a:prstClr val="black"/>
                </a:solidFill>
              </a:rPr>
              <a:t>Git is not optimized for:</a:t>
            </a:r>
          </a:p>
          <a:p>
            <a:pPr>
              <a:lnSpc>
                <a:spcPct val="100000"/>
              </a:lnSpc>
              <a:spcAft>
                <a:spcPts val="600"/>
              </a:spcAft>
            </a:pPr>
            <a:r>
              <a:rPr lang="en-US" sz="3000" dirty="0">
                <a:solidFill>
                  <a:prstClr val="black"/>
                </a:solidFill>
              </a:rPr>
              <a:t>File permission/ownership</a:t>
            </a:r>
          </a:p>
          <a:p>
            <a:pPr>
              <a:lnSpc>
                <a:spcPct val="100000"/>
              </a:lnSpc>
              <a:spcAft>
                <a:spcPts val="600"/>
              </a:spcAft>
            </a:pPr>
            <a:r>
              <a:rPr lang="en-US" sz="3000" dirty="0">
                <a:solidFill>
                  <a:prstClr val="black"/>
                </a:solidFill>
              </a:rPr>
              <a:t>Unrelated individual files</a:t>
            </a:r>
          </a:p>
        </p:txBody>
      </p:sp>
      <p:pic>
        <p:nvPicPr>
          <p:cNvPr id="6" name="Picture 5">
            <a:extLst>
              <a:ext uri="{FF2B5EF4-FFF2-40B4-BE49-F238E27FC236}">
                <a16:creationId xmlns:a16="http://schemas.microsoft.com/office/drawing/2014/main" id="{C6468121-6E3C-43AE-8301-E786C58E800E}"/>
              </a:ext>
            </a:extLst>
          </p:cNvPr>
          <p:cNvPicPr>
            <a:picLocks noChangeAspect="1"/>
          </p:cNvPicPr>
          <p:nvPr/>
        </p:nvPicPr>
        <p:blipFill>
          <a:blip r:embed="rId2"/>
          <a:stretch>
            <a:fillRect/>
          </a:stretch>
        </p:blipFill>
        <p:spPr>
          <a:xfrm>
            <a:off x="924734" y="1621271"/>
            <a:ext cx="3026378" cy="3026378"/>
          </a:xfrm>
          <a:prstGeom prst="rect">
            <a:avLst/>
          </a:prstGeom>
        </p:spPr>
      </p:pic>
    </p:spTree>
    <p:extLst>
      <p:ext uri="{BB962C8B-B14F-4D97-AF65-F5344CB8AC3E}">
        <p14:creationId xmlns:p14="http://schemas.microsoft.com/office/powerpoint/2010/main" val="321034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D3BC56-7E1F-453C-841B-503FE7A4DAAB}"/>
              </a:ext>
            </a:extLst>
          </p:cNvPr>
          <p:cNvPicPr>
            <a:picLocks noGrp="1" noChangeAspect="1"/>
          </p:cNvPicPr>
          <p:nvPr>
            <p:ph idx="1"/>
          </p:nvPr>
        </p:nvPicPr>
        <p:blipFill>
          <a:blip r:embed="rId2"/>
          <a:stretch>
            <a:fillRect/>
          </a:stretch>
        </p:blipFill>
        <p:spPr>
          <a:xfrm>
            <a:off x="6096000" y="400583"/>
            <a:ext cx="5518673" cy="5569911"/>
          </a:xfrm>
        </p:spPr>
      </p:pic>
      <p:sp>
        <p:nvSpPr>
          <p:cNvPr id="3" name="Title 2">
            <a:extLst>
              <a:ext uri="{FF2B5EF4-FFF2-40B4-BE49-F238E27FC236}">
                <a16:creationId xmlns:a16="http://schemas.microsoft.com/office/drawing/2014/main" id="{A7716FAA-C9B5-46A3-8A35-93C90D6335E3}"/>
              </a:ext>
            </a:extLst>
          </p:cNvPr>
          <p:cNvSpPr>
            <a:spLocks noGrp="1"/>
          </p:cNvSpPr>
          <p:nvPr>
            <p:ph type="title"/>
          </p:nvPr>
        </p:nvSpPr>
        <p:spPr>
          <a:xfrm>
            <a:off x="707570" y="548792"/>
            <a:ext cx="4542162" cy="4952492"/>
          </a:xfrm>
        </p:spPr>
        <p:txBody>
          <a:bodyPr/>
          <a:lstStyle/>
          <a:p>
            <a:pPr algn="l"/>
            <a:r>
              <a:rPr lang="en-US" dirty="0"/>
              <a:t>Go to:</a:t>
            </a:r>
            <a:br>
              <a:rPr lang="en-US" dirty="0"/>
            </a:br>
            <a:r>
              <a:rPr lang="en-US" sz="3600" dirty="0"/>
              <a:t>https://git-scm.com/</a:t>
            </a:r>
            <a:br>
              <a:rPr lang="en-US" sz="3600" dirty="0"/>
            </a:br>
            <a:br>
              <a:rPr lang="en-US" sz="3600" dirty="0"/>
            </a:br>
            <a:br>
              <a:rPr lang="en-US" sz="3600" dirty="0"/>
            </a:br>
            <a:br>
              <a:rPr lang="en-US" sz="3600" dirty="0"/>
            </a:br>
            <a:br>
              <a:rPr lang="en-US" sz="3600" dirty="0"/>
            </a:br>
            <a:r>
              <a:rPr lang="en-US" sz="2800" dirty="0"/>
              <a:t>and </a:t>
            </a:r>
            <a:br>
              <a:rPr lang="en-US" sz="2800" dirty="0"/>
            </a:br>
            <a:r>
              <a:rPr lang="en-US" sz="2800" dirty="0"/>
              <a:t>Download the setup file…</a:t>
            </a:r>
            <a:endParaRPr lang="en-US" sz="4400" dirty="0"/>
          </a:p>
        </p:txBody>
      </p:sp>
    </p:spTree>
    <p:extLst>
      <p:ext uri="{BB962C8B-B14F-4D97-AF65-F5344CB8AC3E}">
        <p14:creationId xmlns:p14="http://schemas.microsoft.com/office/powerpoint/2010/main" val="422915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First Time Setup</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8</a:t>
            </a:fld>
            <a:endParaRPr lang="en-US" dirty="0"/>
          </a:p>
        </p:txBody>
      </p:sp>
      <p:sp>
        <p:nvSpPr>
          <p:cNvPr id="4" name="Rectangle 2">
            <a:extLst>
              <a:ext uri="{FF2B5EF4-FFF2-40B4-BE49-F238E27FC236}">
                <a16:creationId xmlns:a16="http://schemas.microsoft.com/office/drawing/2014/main" id="{1759C6F8-A2F5-430B-A777-4087C71FF9E1}"/>
              </a:ext>
            </a:extLst>
          </p:cNvPr>
          <p:cNvSpPr>
            <a:spLocks noGrp="1" noChangeArrowheads="1"/>
          </p:cNvSpPr>
          <p:nvPr>
            <p:ph sz="quarter" idx="15"/>
          </p:nvPr>
        </p:nvSpPr>
        <p:spPr bwMode="auto">
          <a:xfrm>
            <a:off x="762000" y="3616447"/>
            <a:ext cx="10879873" cy="90145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b="0" i="0" dirty="0">
              <a:solidFill>
                <a:srgbClr val="4E443C"/>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0D8D377-4357-45C9-A32F-AF481D6E8D33}"/>
              </a:ext>
            </a:extLst>
          </p:cNvPr>
          <p:cNvPicPr>
            <a:picLocks noChangeAspect="1"/>
          </p:cNvPicPr>
          <p:nvPr/>
        </p:nvPicPr>
        <p:blipFill>
          <a:blip r:embed="rId2"/>
          <a:stretch>
            <a:fillRect/>
          </a:stretch>
        </p:blipFill>
        <p:spPr>
          <a:xfrm>
            <a:off x="9066998" y="1588168"/>
            <a:ext cx="2574875" cy="4687171"/>
          </a:xfrm>
          <a:prstGeom prst="rect">
            <a:avLst/>
          </a:prstGeom>
        </p:spPr>
      </p:pic>
      <p:pic>
        <p:nvPicPr>
          <p:cNvPr id="7" name="Picture 6">
            <a:extLst>
              <a:ext uri="{FF2B5EF4-FFF2-40B4-BE49-F238E27FC236}">
                <a16:creationId xmlns:a16="http://schemas.microsoft.com/office/drawing/2014/main" id="{D54D1729-CDA6-4CBD-9AC7-3CAB3605F7FE}"/>
              </a:ext>
            </a:extLst>
          </p:cNvPr>
          <p:cNvPicPr>
            <a:picLocks noChangeAspect="1"/>
          </p:cNvPicPr>
          <p:nvPr/>
        </p:nvPicPr>
        <p:blipFill>
          <a:blip r:embed="rId3"/>
          <a:stretch>
            <a:fillRect/>
          </a:stretch>
        </p:blipFill>
        <p:spPr>
          <a:xfrm>
            <a:off x="236586" y="1836145"/>
            <a:ext cx="6578938" cy="4191215"/>
          </a:xfrm>
          <a:prstGeom prst="rect">
            <a:avLst/>
          </a:prstGeom>
        </p:spPr>
      </p:pic>
      <p:sp>
        <p:nvSpPr>
          <p:cNvPr id="8" name="Arrow: Striped Right 7">
            <a:extLst>
              <a:ext uri="{FF2B5EF4-FFF2-40B4-BE49-F238E27FC236}">
                <a16:creationId xmlns:a16="http://schemas.microsoft.com/office/drawing/2014/main" id="{6422F93E-C6DD-403D-84A1-138FF8501AFA}"/>
              </a:ext>
            </a:extLst>
          </p:cNvPr>
          <p:cNvSpPr/>
          <p:nvPr/>
        </p:nvSpPr>
        <p:spPr>
          <a:xfrm>
            <a:off x="7161196" y="1588169"/>
            <a:ext cx="2387065" cy="1840832"/>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to settings in </a:t>
            </a:r>
            <a:r>
              <a:rPr lang="en-US" dirty="0" err="1"/>
              <a:t>github</a:t>
            </a:r>
            <a:endParaRPr lang="en-US" dirty="0"/>
          </a:p>
        </p:txBody>
      </p:sp>
      <p:sp>
        <p:nvSpPr>
          <p:cNvPr id="10" name="Arrow: Striped Right 9">
            <a:extLst>
              <a:ext uri="{FF2B5EF4-FFF2-40B4-BE49-F238E27FC236}">
                <a16:creationId xmlns:a16="http://schemas.microsoft.com/office/drawing/2014/main" id="{FE686151-7757-42F4-A2DB-AD1151079B7E}"/>
              </a:ext>
            </a:extLst>
          </p:cNvPr>
          <p:cNvSpPr/>
          <p:nvPr/>
        </p:nvSpPr>
        <p:spPr>
          <a:xfrm flipH="1">
            <a:off x="6861302" y="3432417"/>
            <a:ext cx="2002055" cy="1840832"/>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 to Developer Settings</a:t>
            </a:r>
          </a:p>
        </p:txBody>
      </p:sp>
    </p:spTree>
    <p:extLst>
      <p:ext uri="{BB962C8B-B14F-4D97-AF65-F5344CB8AC3E}">
        <p14:creationId xmlns:p14="http://schemas.microsoft.com/office/powerpoint/2010/main" val="371680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59B8-20D7-4327-B945-9DB34BBA1DF7}"/>
              </a:ext>
            </a:extLst>
          </p:cNvPr>
          <p:cNvSpPr>
            <a:spLocks noGrp="1"/>
          </p:cNvSpPr>
          <p:nvPr>
            <p:ph type="title"/>
          </p:nvPr>
        </p:nvSpPr>
        <p:spPr bwMode="ltGray"/>
        <p:txBody>
          <a:bodyPr/>
          <a:lstStyle/>
          <a:p>
            <a:r>
              <a:rPr lang="en-US" dirty="0"/>
              <a:t>First Time Setup</a:t>
            </a:r>
          </a:p>
        </p:txBody>
      </p:sp>
      <p:sp>
        <p:nvSpPr>
          <p:cNvPr id="12" name="Slide Number Placeholder 11">
            <a:extLst>
              <a:ext uri="{FF2B5EF4-FFF2-40B4-BE49-F238E27FC236}">
                <a16:creationId xmlns:a16="http://schemas.microsoft.com/office/drawing/2014/main" id="{1DAC7997-6C29-4070-B4EB-6A172CDBCBDE}"/>
              </a:ext>
            </a:extLst>
          </p:cNvPr>
          <p:cNvSpPr>
            <a:spLocks noGrp="1"/>
          </p:cNvSpPr>
          <p:nvPr>
            <p:ph type="sldNum" sz="quarter" idx="12"/>
          </p:nvPr>
        </p:nvSpPr>
        <p:spPr/>
        <p:txBody>
          <a:bodyPr/>
          <a:lstStyle/>
          <a:p>
            <a:fld id="{7AAC19ED-7CFA-4AF2-BE7E-6017F4B12C94}" type="slidenum">
              <a:rPr lang="en-US" smtClean="0"/>
              <a:pPr/>
              <a:t>9</a:t>
            </a:fld>
            <a:endParaRPr lang="en-US" dirty="0"/>
          </a:p>
        </p:txBody>
      </p:sp>
      <p:sp>
        <p:nvSpPr>
          <p:cNvPr id="4" name="Rectangle 2">
            <a:extLst>
              <a:ext uri="{FF2B5EF4-FFF2-40B4-BE49-F238E27FC236}">
                <a16:creationId xmlns:a16="http://schemas.microsoft.com/office/drawing/2014/main" id="{1759C6F8-A2F5-430B-A777-4087C71FF9E1}"/>
              </a:ext>
            </a:extLst>
          </p:cNvPr>
          <p:cNvSpPr>
            <a:spLocks noGrp="1" noChangeArrowheads="1"/>
          </p:cNvSpPr>
          <p:nvPr>
            <p:ph sz="quarter" idx="15"/>
          </p:nvPr>
        </p:nvSpPr>
        <p:spPr bwMode="auto">
          <a:xfrm>
            <a:off x="762000" y="3616447"/>
            <a:ext cx="10879873" cy="90145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b="0" i="0" dirty="0">
              <a:solidFill>
                <a:srgbClr val="4E443C"/>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7EA9AA1-7B57-4A07-B210-1A564D8EBD39}"/>
              </a:ext>
            </a:extLst>
          </p:cNvPr>
          <p:cNvPicPr>
            <a:picLocks noChangeAspect="1"/>
          </p:cNvPicPr>
          <p:nvPr/>
        </p:nvPicPr>
        <p:blipFill>
          <a:blip r:embed="rId2"/>
          <a:stretch>
            <a:fillRect/>
          </a:stretch>
        </p:blipFill>
        <p:spPr>
          <a:xfrm>
            <a:off x="274711" y="3616447"/>
            <a:ext cx="10795555" cy="2324219"/>
          </a:xfrm>
          <a:prstGeom prst="rect">
            <a:avLst/>
          </a:prstGeom>
        </p:spPr>
      </p:pic>
      <p:sp>
        <p:nvSpPr>
          <p:cNvPr id="9" name="Arrow: Down 8">
            <a:extLst>
              <a:ext uri="{FF2B5EF4-FFF2-40B4-BE49-F238E27FC236}">
                <a16:creationId xmlns:a16="http://schemas.microsoft.com/office/drawing/2014/main" id="{E43D157F-0C99-4938-A3F4-2311966AB6CF}"/>
              </a:ext>
            </a:extLst>
          </p:cNvPr>
          <p:cNvSpPr/>
          <p:nvPr/>
        </p:nvSpPr>
        <p:spPr>
          <a:xfrm>
            <a:off x="2789721" y="1761423"/>
            <a:ext cx="6612556" cy="1855024"/>
          </a:xfrm>
          <a:prstGeom prst="down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Go to: Personal Tokens / Tokens / Generate new token</a:t>
            </a:r>
          </a:p>
          <a:p>
            <a:pPr algn="ctr"/>
            <a:r>
              <a:rPr lang="en-US" dirty="0"/>
              <a:t>And copy the token to your notes…</a:t>
            </a:r>
          </a:p>
        </p:txBody>
      </p:sp>
    </p:spTree>
    <p:extLst>
      <p:ext uri="{BB962C8B-B14F-4D97-AF65-F5344CB8AC3E}">
        <p14:creationId xmlns:p14="http://schemas.microsoft.com/office/powerpoint/2010/main" val="2277931052"/>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win32_fixed.potx" id="{826F8C1F-4FB5-4CE6-B7A0-9EBD6074CC2F}" vid="{BB5D3E28-8CAE-479F-BD65-24FBDA1E6F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Safety procedures</Template>
  <TotalTime>163</TotalTime>
  <Words>3541</Words>
  <Application>Microsoft Office PowerPoint</Application>
  <PresentationFormat>Widescreen</PresentationFormat>
  <Paragraphs>581</Paragraphs>
  <Slides>57</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Calibri</vt:lpstr>
      <vt:lpstr>Corbel</vt:lpstr>
      <vt:lpstr>Courier New</vt:lpstr>
      <vt:lpstr>Franklin Gothic Demi</vt:lpstr>
      <vt:lpstr>Franklin Gothic Medium</vt:lpstr>
      <vt:lpstr>Roboto Mono</vt:lpstr>
      <vt:lpstr>Headlines</vt:lpstr>
      <vt:lpstr>GIT Introduction</vt:lpstr>
      <vt:lpstr>  What is</vt:lpstr>
      <vt:lpstr>Git – simple &amp; powerful</vt:lpstr>
      <vt:lpstr>Git – simple &amp; powerful</vt:lpstr>
      <vt:lpstr>What is</vt:lpstr>
      <vt:lpstr>WHY      GIT?</vt:lpstr>
      <vt:lpstr>Go to: https://git-scm.com/     and  Download the setup file…</vt:lpstr>
      <vt:lpstr>First Time Setup</vt:lpstr>
      <vt:lpstr>First Time Setup</vt:lpstr>
      <vt:lpstr>First Time Setup</vt:lpstr>
      <vt:lpstr>REPOSITORY</vt:lpstr>
      <vt:lpstr>COMMIT</vt:lpstr>
      <vt:lpstr>WORKING TREE AND INDEX</vt:lpstr>
      <vt:lpstr>Changes made to the working tree will not be committed directory to the repository</vt:lpstr>
      <vt:lpstr>BRANCH</vt:lpstr>
      <vt:lpstr>MERGE</vt:lpstr>
      <vt:lpstr>CLONE</vt:lpstr>
      <vt:lpstr>PULL</vt:lpstr>
      <vt:lpstr>PUSH</vt:lpstr>
      <vt:lpstr>PUSH</vt:lpstr>
      <vt:lpstr>Famous Git platforms</vt:lpstr>
      <vt:lpstr>PowerPoint Presentation</vt:lpstr>
      <vt:lpstr>Snapshots</vt:lpstr>
      <vt:lpstr>Snapshots</vt:lpstr>
      <vt:lpstr>Snapshots</vt:lpstr>
      <vt:lpstr>Snapshots</vt:lpstr>
      <vt:lpstr>Snapshots</vt:lpstr>
      <vt:lpstr>Branches</vt:lpstr>
      <vt:lpstr>Branches</vt:lpstr>
      <vt:lpstr>Branches</vt:lpstr>
      <vt:lpstr>Branches</vt:lpstr>
      <vt:lpstr>Branches</vt:lpstr>
      <vt:lpstr>Branches</vt:lpstr>
      <vt:lpstr>Branches</vt:lpstr>
      <vt:lpstr>Branches</vt:lpstr>
      <vt:lpstr>Branches</vt:lpstr>
      <vt:lpstr>Branches</vt:lpstr>
      <vt:lpstr>Branch Names</vt:lpstr>
      <vt:lpstr>Branch Names</vt:lpstr>
      <vt:lpstr>Branch Names</vt:lpstr>
      <vt:lpstr>Branch Names</vt:lpstr>
      <vt:lpstr>Branch Names</vt:lpstr>
      <vt:lpstr>Branch Names</vt:lpstr>
      <vt:lpstr>Branch Names</vt:lpstr>
      <vt:lpstr>Tags</vt:lpstr>
      <vt:lpstr>Distributed</vt:lpstr>
      <vt:lpstr>Distributed</vt:lpstr>
      <vt:lpstr>Distributed</vt:lpstr>
      <vt:lpstr>The True Git</vt:lpstr>
      <vt:lpstr>Commands: Getting Started</vt:lpstr>
      <vt:lpstr>Commands: Making snapshots </vt:lpstr>
      <vt:lpstr>Commands: Diffing </vt:lpstr>
      <vt:lpstr>Commands: Branches &amp; Tags</vt:lpstr>
      <vt:lpstr>Commands: Fetching &amp; Merging</vt:lpstr>
      <vt:lpstr>Summary</vt:lpstr>
      <vt:lpstr>Where to go next?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Introduction</dc:title>
  <dc:creator>kabiraj shrestha</dc:creator>
  <cp:lastModifiedBy>kabiraj shrestha</cp:lastModifiedBy>
  <cp:revision>15</cp:revision>
  <dcterms:created xsi:type="dcterms:W3CDTF">2023-06-04T14:35:56Z</dcterms:created>
  <dcterms:modified xsi:type="dcterms:W3CDTF">2023-06-07T02:07:25Z</dcterms:modified>
</cp:coreProperties>
</file>